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4"/>
    <p:sldMasterId id="2147484375" r:id="rId5"/>
  </p:sldMasterIdLst>
  <p:notesMasterIdLst>
    <p:notesMasterId r:id="rId17"/>
  </p:notesMasterIdLst>
  <p:sldIdLst>
    <p:sldId id="256" r:id="rId6"/>
    <p:sldId id="285" r:id="rId7"/>
    <p:sldId id="283" r:id="rId8"/>
    <p:sldId id="284" r:id="rId9"/>
    <p:sldId id="294" r:id="rId10"/>
    <p:sldId id="289" r:id="rId11"/>
    <p:sldId id="290" r:id="rId12"/>
    <p:sldId id="291" r:id="rId13"/>
    <p:sldId id="271" r:id="rId14"/>
    <p:sldId id="272" r:id="rId15"/>
    <p:sldId id="273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887D1-52F8-4137-9F7F-55B6082445D4}" v="4" dt="2023-04-01T02:54:15.161"/>
    <p1510:client id="{15BF4F9D-31E5-4D91-AA6D-64702B57CE6C}" v="242" dt="2023-04-01T18:02:05.515"/>
    <p1510:client id="{194BECA8-B963-43C3-B25F-C87423C8874B}" v="169" dt="2023-04-01T23:46:24.493"/>
    <p1510:client id="{1976B965-F5C9-4AE9-93D4-09D9F621600A}" v="5" dt="2023-04-13T14:24:18.821"/>
    <p1510:client id="{23FCAD85-E147-46BA-9247-6A3EB158DB26}" v="202" dt="2023-04-01T20:02:04.532"/>
    <p1510:client id="{2C93D772-A97B-4431-8DFD-C48B312792FD}" v="17" dt="2023-04-11T00:33:17.411"/>
    <p1510:client id="{3B57B23B-A982-4F08-99D0-2A4EA29CDFA4}" v="3" dt="2023-04-11T20:06:02.615"/>
    <p1510:client id="{4F8E4E84-3104-4D69-95BC-4CB18C8289AB}" v="40" dt="2023-04-11T14:56:22.454"/>
    <p1510:client id="{51A2CF67-831F-4B04-8CA8-98AAB28ACD20}" v="4" dt="2023-04-10T22:19:40.670"/>
    <p1510:client id="{6126EFF2-2502-4C45-BD1C-787A8BF8C3B0}" v="2" dt="2023-04-10T23:58:18.738"/>
    <p1510:client id="{63A780B9-48FA-4975-8CEB-9969A4463007}" v="9" dt="2023-04-01T18:45:39.744"/>
    <p1510:client id="{7B3E1717-2117-4003-A935-EE955739AB97}" v="7" dt="2023-04-01T18:10:10.641"/>
    <p1510:client id="{8CB89EA5-59CC-44E8-A870-48520657E3A8}" v="1" dt="2023-04-11T22:02:08.094"/>
    <p1510:client id="{9135E8E5-9E4F-4435-B5DC-02C2429A18B3}" v="48" dt="2023-04-01T19:25:13.873"/>
    <p1510:client id="{9960281F-91BE-40E0-A761-66DD08F25A35}" v="56" dt="2023-04-11T00:23:28.436"/>
    <p1510:client id="{C2A9845B-25AB-407A-8773-2E8D81A2AF2A}" v="252" dt="2023-04-07T04:12:34.805"/>
    <p1510:client id="{D9D12A74-DEF0-43AC-A16F-C66ACE9B63C8}" v="103" dt="2023-04-01T23:35:12.114"/>
    <p1510:client id="{E2BDE332-7728-4A2F-B021-4D0B5DCB9168}" v="2" dt="2023-04-07T02:04:58.813"/>
    <p1510:client id="{E85B1A9F-65C6-4DD9-943B-5A73ED686B89}" v="3" dt="2023-04-11T00:10:32.816"/>
    <p1510:client id="{F05C43B1-2262-43A7-9178-1A9B9DEB78EC}" v="19" dt="2023-04-13T14:40:51.096"/>
    <p1510:client id="{F6209CBD-CCCA-4839-944D-19BF23FA6D09}" v="113" dt="2023-04-01T18:09:05.035"/>
    <p1510:client id="{F6847D16-7649-427C-9455-7E4317EF2100}" v="6" dt="2023-04-02T21:55:04.382"/>
  </p1510:revLst>
</p1510:revInfo>
</file>

<file path=ppt/tableStyles.xml><?xml version="1.0" encoding="utf-8"?>
<a:tblStyleLst xmlns:a="http://schemas.openxmlformats.org/drawingml/2006/main" def="{26ACF5A0-DA1B-480B-9F3B-4A1C2B5BB4B3}">
  <a:tblStyle styleId="{26ACF5A0-DA1B-480B-9F3B-4A1C2B5BB4B3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o-yun Chung" userId="S::chiaoyun.chung@dcmail.ca::d436652d-071e-4c8e-aba3-f025b0229fad" providerId="AD" clId="Web-{C2A9845B-25AB-407A-8773-2E8D81A2AF2A}"/>
    <pc:docChg chg="addSld delSld modSld sldOrd">
      <pc:chgData name="Chiao-yun Chung" userId="S::chiaoyun.chung@dcmail.ca::d436652d-071e-4c8e-aba3-f025b0229fad" providerId="AD" clId="Web-{C2A9845B-25AB-407A-8773-2E8D81A2AF2A}" dt="2023-04-07T04:12:34.805" v="245" actId="14100"/>
      <pc:docMkLst>
        <pc:docMk/>
      </pc:docMkLst>
      <pc:sldChg chg="del">
        <pc:chgData name="Chiao-yun Chung" userId="S::chiaoyun.chung@dcmail.ca::d436652d-071e-4c8e-aba3-f025b0229fad" providerId="AD" clId="Web-{C2A9845B-25AB-407A-8773-2E8D81A2AF2A}" dt="2023-04-07T04:02:01.172" v="2"/>
        <pc:sldMkLst>
          <pc:docMk/>
          <pc:sldMk cId="2492958644" sldId="277"/>
        </pc:sldMkLst>
      </pc:sldChg>
      <pc:sldChg chg="modSp">
        <pc:chgData name="Chiao-yun Chung" userId="S::chiaoyun.chung@dcmail.ca::d436652d-071e-4c8e-aba3-f025b0229fad" providerId="AD" clId="Web-{C2A9845B-25AB-407A-8773-2E8D81A2AF2A}" dt="2023-04-07T04:12:04.196" v="240" actId="14100"/>
        <pc:sldMkLst>
          <pc:docMk/>
          <pc:sldMk cId="383863683" sldId="284"/>
        </pc:sldMkLst>
        <pc:spChg chg="mod">
          <ac:chgData name="Chiao-yun Chung" userId="S::chiaoyun.chung@dcmail.ca::d436652d-071e-4c8e-aba3-f025b0229fad" providerId="AD" clId="Web-{C2A9845B-25AB-407A-8773-2E8D81A2AF2A}" dt="2023-04-07T04:11:58.524" v="239" actId="20577"/>
          <ac:spMkLst>
            <pc:docMk/>
            <pc:sldMk cId="383863683" sldId="284"/>
            <ac:spMk id="3" creationId="{28AEE8A0-2B02-981C-782E-D2584679BFFE}"/>
          </ac:spMkLst>
        </pc:spChg>
        <pc:picChg chg="mod">
          <ac:chgData name="Chiao-yun Chung" userId="S::chiaoyun.chung@dcmail.ca::d436652d-071e-4c8e-aba3-f025b0229fad" providerId="AD" clId="Web-{C2A9845B-25AB-407A-8773-2E8D81A2AF2A}" dt="2023-04-07T04:12:04.196" v="240" actId="14100"/>
          <ac:picMkLst>
            <pc:docMk/>
            <pc:sldMk cId="383863683" sldId="284"/>
            <ac:picMk id="2" creationId="{BC29CCBC-D4DB-922A-10A6-65B27DB68BCD}"/>
          </ac:picMkLst>
        </pc:picChg>
      </pc:sldChg>
      <pc:sldChg chg="modSp">
        <pc:chgData name="Chiao-yun Chung" userId="S::chiaoyun.chung@dcmail.ca::d436652d-071e-4c8e-aba3-f025b0229fad" providerId="AD" clId="Web-{C2A9845B-25AB-407A-8773-2E8D81A2AF2A}" dt="2023-04-07T04:11:32.993" v="236" actId="20577"/>
        <pc:sldMkLst>
          <pc:docMk/>
          <pc:sldMk cId="2341000311" sldId="285"/>
        </pc:sldMkLst>
        <pc:spChg chg="mod">
          <ac:chgData name="Chiao-yun Chung" userId="S::chiaoyun.chung@dcmail.ca::d436652d-071e-4c8e-aba3-f025b0229fad" providerId="AD" clId="Web-{C2A9845B-25AB-407A-8773-2E8D81A2AF2A}" dt="2023-04-07T04:11:32.993" v="236" actId="20577"/>
          <ac:spMkLst>
            <pc:docMk/>
            <pc:sldMk cId="2341000311" sldId="285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C2A9845B-25AB-407A-8773-2E8D81A2AF2A}" dt="2023-04-07T04:08:16.292" v="175" actId="20577"/>
        <pc:sldMkLst>
          <pc:docMk/>
          <pc:sldMk cId="937508709" sldId="286"/>
        </pc:sldMkLst>
        <pc:spChg chg="mod">
          <ac:chgData name="Chiao-yun Chung" userId="S::chiaoyun.chung@dcmail.ca::d436652d-071e-4c8e-aba3-f025b0229fad" providerId="AD" clId="Web-{C2A9845B-25AB-407A-8773-2E8D81A2AF2A}" dt="2023-04-07T04:08:16.292" v="175" actId="20577"/>
          <ac:spMkLst>
            <pc:docMk/>
            <pc:sldMk cId="937508709" sldId="286"/>
            <ac:spMk id="2" creationId="{A0C9AC31-E505-FCF8-AB30-2ACCE2F1DC15}"/>
          </ac:spMkLst>
        </pc:spChg>
      </pc:sldChg>
      <pc:sldChg chg="del">
        <pc:chgData name="Chiao-yun Chung" userId="S::chiaoyun.chung@dcmail.ca::d436652d-071e-4c8e-aba3-f025b0229fad" providerId="AD" clId="Web-{C2A9845B-25AB-407A-8773-2E8D81A2AF2A}" dt="2023-04-07T04:04:17.827" v="89"/>
        <pc:sldMkLst>
          <pc:docMk/>
          <pc:sldMk cId="1527609813" sldId="292"/>
        </pc:sldMkLst>
      </pc:sldChg>
      <pc:sldChg chg="del">
        <pc:chgData name="Chiao-yun Chung" userId="S::chiaoyun.chung@dcmail.ca::d436652d-071e-4c8e-aba3-f025b0229fad" providerId="AD" clId="Web-{C2A9845B-25AB-407A-8773-2E8D81A2AF2A}" dt="2023-04-07T04:04:09.967" v="88"/>
        <pc:sldMkLst>
          <pc:docMk/>
          <pc:sldMk cId="2543265976" sldId="293"/>
        </pc:sldMkLst>
      </pc:sldChg>
      <pc:sldChg chg="modSp">
        <pc:chgData name="Chiao-yun Chung" userId="S::chiaoyun.chung@dcmail.ca::d436652d-071e-4c8e-aba3-f025b0229fad" providerId="AD" clId="Web-{C2A9845B-25AB-407A-8773-2E8D81A2AF2A}" dt="2023-04-07T04:12:34.805" v="245" actId="14100"/>
        <pc:sldMkLst>
          <pc:docMk/>
          <pc:sldMk cId="1580550145" sldId="294"/>
        </pc:sldMkLst>
        <pc:spChg chg="mod">
          <ac:chgData name="Chiao-yun Chung" userId="S::chiaoyun.chung@dcmail.ca::d436652d-071e-4c8e-aba3-f025b0229fad" providerId="AD" clId="Web-{C2A9845B-25AB-407A-8773-2E8D81A2AF2A}" dt="2023-04-07T04:12:34.805" v="245" actId="14100"/>
          <ac:spMkLst>
            <pc:docMk/>
            <pc:sldMk cId="1580550145" sldId="294"/>
            <ac:spMk id="3" creationId="{28AEE8A0-2B02-981C-782E-D2584679BFFE}"/>
          </ac:spMkLst>
        </pc:spChg>
      </pc:sldChg>
      <pc:sldChg chg="delSp modSp new ord">
        <pc:chgData name="Chiao-yun Chung" userId="S::chiaoyun.chung@dcmail.ca::d436652d-071e-4c8e-aba3-f025b0229fad" providerId="AD" clId="Web-{C2A9845B-25AB-407A-8773-2E8D81A2AF2A}" dt="2023-04-07T04:08:25.636" v="178" actId="20577"/>
        <pc:sldMkLst>
          <pc:docMk/>
          <pc:sldMk cId="3560865042" sldId="295"/>
        </pc:sldMkLst>
        <pc:spChg chg="del">
          <ac:chgData name="Chiao-yun Chung" userId="S::chiaoyun.chung@dcmail.ca::d436652d-071e-4c8e-aba3-f025b0229fad" providerId="AD" clId="Web-{C2A9845B-25AB-407A-8773-2E8D81A2AF2A}" dt="2023-04-07T04:06:03.981" v="151"/>
          <ac:spMkLst>
            <pc:docMk/>
            <pc:sldMk cId="3560865042" sldId="295"/>
            <ac:spMk id="2" creationId="{588467CF-3334-391E-EC03-466B6716DB08}"/>
          </ac:spMkLst>
        </pc:spChg>
        <pc:spChg chg="mod">
          <ac:chgData name="Chiao-yun Chung" userId="S::chiaoyun.chung@dcmail.ca::d436652d-071e-4c8e-aba3-f025b0229fad" providerId="AD" clId="Web-{C2A9845B-25AB-407A-8773-2E8D81A2AF2A}" dt="2023-04-07T04:08:25.636" v="178" actId="20577"/>
          <ac:spMkLst>
            <pc:docMk/>
            <pc:sldMk cId="3560865042" sldId="295"/>
            <ac:spMk id="3" creationId="{4BFC7AFE-58BF-92EF-2B52-B841CF143C80}"/>
          </ac:spMkLst>
        </pc:spChg>
      </pc:sldChg>
    </pc:docChg>
  </pc:docChgLst>
  <pc:docChgLst>
    <pc:chgData name="Chiao-yun Chung" userId="S::chiaoyun.chung@dcmail.ca::d436652d-071e-4c8e-aba3-f025b0229fad" providerId="AD" clId="Web-{7B3E1717-2117-4003-A935-EE955739AB97}"/>
    <pc:docChg chg="modSld">
      <pc:chgData name="Chiao-yun Chung" userId="S::chiaoyun.chung@dcmail.ca::d436652d-071e-4c8e-aba3-f025b0229fad" providerId="AD" clId="Web-{7B3E1717-2117-4003-A935-EE955739AB97}" dt="2023-04-01T18:10:10.641" v="7" actId="20577"/>
      <pc:docMkLst>
        <pc:docMk/>
      </pc:docMkLst>
      <pc:sldChg chg="modSp">
        <pc:chgData name="Chiao-yun Chung" userId="S::chiaoyun.chung@dcmail.ca::d436652d-071e-4c8e-aba3-f025b0229fad" providerId="AD" clId="Web-{7B3E1717-2117-4003-A935-EE955739AB97}" dt="2023-04-01T18:10:03.516" v="0" actId="20577"/>
        <pc:sldMkLst>
          <pc:docMk/>
          <pc:sldMk cId="0" sldId="258"/>
        </pc:sldMkLst>
        <pc:spChg chg="mod">
          <ac:chgData name="Chiao-yun Chung" userId="S::chiaoyun.chung@dcmail.ca::d436652d-071e-4c8e-aba3-f025b0229fad" providerId="AD" clId="Web-{7B3E1717-2117-4003-A935-EE955739AB97}" dt="2023-04-01T18:10:03.516" v="0" actId="20577"/>
          <ac:spMkLst>
            <pc:docMk/>
            <pc:sldMk cId="0" sldId="258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7B3E1717-2117-4003-A935-EE955739AB97}" dt="2023-04-01T18:10:06.251" v="3" actId="20577"/>
        <pc:sldMkLst>
          <pc:docMk/>
          <pc:sldMk cId="238383004" sldId="276"/>
        </pc:sldMkLst>
        <pc:spChg chg="mod">
          <ac:chgData name="Chiao-yun Chung" userId="S::chiaoyun.chung@dcmail.ca::d436652d-071e-4c8e-aba3-f025b0229fad" providerId="AD" clId="Web-{7B3E1717-2117-4003-A935-EE955739AB97}" dt="2023-04-01T18:10:06.251" v="3" actId="20577"/>
          <ac:spMkLst>
            <pc:docMk/>
            <pc:sldMk cId="238383004" sldId="276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7B3E1717-2117-4003-A935-EE955739AB97}" dt="2023-04-01T18:10:08.079" v="6" actId="20577"/>
        <pc:sldMkLst>
          <pc:docMk/>
          <pc:sldMk cId="3622286670" sldId="280"/>
        </pc:sldMkLst>
        <pc:spChg chg="mod">
          <ac:chgData name="Chiao-yun Chung" userId="S::chiaoyun.chung@dcmail.ca::d436652d-071e-4c8e-aba3-f025b0229fad" providerId="AD" clId="Web-{7B3E1717-2117-4003-A935-EE955739AB97}" dt="2023-04-01T18:10:08.079" v="6" actId="20577"/>
          <ac:spMkLst>
            <pc:docMk/>
            <pc:sldMk cId="3622286670" sldId="280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7B3E1717-2117-4003-A935-EE955739AB97}" dt="2023-04-01T18:10:10.641" v="7" actId="20577"/>
        <pc:sldMkLst>
          <pc:docMk/>
          <pc:sldMk cId="3798727830" sldId="281"/>
        </pc:sldMkLst>
        <pc:spChg chg="mod">
          <ac:chgData name="Chiao-yun Chung" userId="S::chiaoyun.chung@dcmail.ca::d436652d-071e-4c8e-aba3-f025b0229fad" providerId="AD" clId="Web-{7B3E1717-2117-4003-A935-EE955739AB97}" dt="2023-04-01T18:10:10.641" v="7" actId="20577"/>
          <ac:spMkLst>
            <pc:docMk/>
            <pc:sldMk cId="3798727830" sldId="281"/>
            <ac:spMk id="3" creationId="{28AEE8A0-2B02-981C-782E-D2584679BFFE}"/>
          </ac:spMkLst>
        </pc:spChg>
      </pc:sldChg>
    </pc:docChg>
  </pc:docChgLst>
  <pc:docChgLst>
    <pc:chgData name="Chiao-yun Chung" userId="S::chiaoyun.chung@dcmail.ca::d436652d-071e-4c8e-aba3-f025b0229fad" providerId="AD" clId="Web-{F6209CBD-CCCA-4839-944D-19BF23FA6D09}"/>
    <pc:docChg chg="addSld delSld modSld sldOrd">
      <pc:chgData name="Chiao-yun Chung" userId="S::chiaoyun.chung@dcmail.ca::d436652d-071e-4c8e-aba3-f025b0229fad" providerId="AD" clId="Web-{F6209CBD-CCCA-4839-944D-19BF23FA6D09}" dt="2023-04-01T18:09:05.035" v="119" actId="20577"/>
      <pc:docMkLst>
        <pc:docMk/>
      </pc:docMkLst>
      <pc:sldChg chg="modSp">
        <pc:chgData name="Chiao-yun Chung" userId="S::chiaoyun.chung@dcmail.ca::d436652d-071e-4c8e-aba3-f025b0229fad" providerId="AD" clId="Web-{F6209CBD-CCCA-4839-944D-19BF23FA6D09}" dt="2023-04-01T18:05:54.441" v="33" actId="20577"/>
        <pc:sldMkLst>
          <pc:docMk/>
          <pc:sldMk cId="0" sldId="258"/>
        </pc:sldMkLst>
        <pc:spChg chg="mod">
          <ac:chgData name="Chiao-yun Chung" userId="S::chiaoyun.chung@dcmail.ca::d436652d-071e-4c8e-aba3-f025b0229fad" providerId="AD" clId="Web-{F6209CBD-CCCA-4839-944D-19BF23FA6D09}" dt="2023-04-01T18:05:54.441" v="33" actId="20577"/>
          <ac:spMkLst>
            <pc:docMk/>
            <pc:sldMk cId="0" sldId="258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F6209CBD-CCCA-4839-944D-19BF23FA6D09}" dt="2023-04-01T18:05:48.285" v="31" actId="20577"/>
        <pc:sldMkLst>
          <pc:docMk/>
          <pc:sldMk cId="238383004" sldId="276"/>
        </pc:sldMkLst>
        <pc:spChg chg="mod">
          <ac:chgData name="Chiao-yun Chung" userId="S::chiaoyun.chung@dcmail.ca::d436652d-071e-4c8e-aba3-f025b0229fad" providerId="AD" clId="Web-{F6209CBD-CCCA-4839-944D-19BF23FA6D09}" dt="2023-04-01T18:05:48.285" v="31" actId="20577"/>
          <ac:spMkLst>
            <pc:docMk/>
            <pc:sldMk cId="238383004" sldId="276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F6209CBD-CCCA-4839-944D-19BF23FA6D09}" dt="2023-04-01T18:09:03.316" v="117" actId="20577"/>
        <pc:sldMkLst>
          <pc:docMk/>
          <pc:sldMk cId="3622286670" sldId="280"/>
        </pc:sldMkLst>
        <pc:spChg chg="mod">
          <ac:chgData name="Chiao-yun Chung" userId="S::chiaoyun.chung@dcmail.ca::d436652d-071e-4c8e-aba3-f025b0229fad" providerId="AD" clId="Web-{F6209CBD-CCCA-4839-944D-19BF23FA6D09}" dt="2023-04-01T18:09:03.316" v="117" actId="20577"/>
          <ac:spMkLst>
            <pc:docMk/>
            <pc:sldMk cId="3622286670" sldId="280"/>
            <ac:spMk id="3" creationId="{28AEE8A0-2B02-981C-782E-D2584679BFFE}"/>
          </ac:spMkLst>
        </pc:spChg>
      </pc:sldChg>
      <pc:sldChg chg="del ord">
        <pc:chgData name="Chiao-yun Chung" userId="S::chiaoyun.chung@dcmail.ca::d436652d-071e-4c8e-aba3-f025b0229fad" providerId="AD" clId="Web-{F6209CBD-CCCA-4839-944D-19BF23FA6D09}" dt="2023-04-01T18:06:17.613" v="34"/>
        <pc:sldMkLst>
          <pc:docMk/>
          <pc:sldMk cId="935161940" sldId="281"/>
        </pc:sldMkLst>
      </pc:sldChg>
      <pc:sldChg chg="modSp add replId">
        <pc:chgData name="Chiao-yun Chung" userId="S::chiaoyun.chung@dcmail.ca::d436652d-071e-4c8e-aba3-f025b0229fad" providerId="AD" clId="Web-{F6209CBD-CCCA-4839-944D-19BF23FA6D09}" dt="2023-04-01T18:09:05.035" v="119" actId="20577"/>
        <pc:sldMkLst>
          <pc:docMk/>
          <pc:sldMk cId="3798727830" sldId="281"/>
        </pc:sldMkLst>
        <pc:spChg chg="mod">
          <ac:chgData name="Chiao-yun Chung" userId="S::chiaoyun.chung@dcmail.ca::d436652d-071e-4c8e-aba3-f025b0229fad" providerId="AD" clId="Web-{F6209CBD-CCCA-4839-944D-19BF23FA6D09}" dt="2023-04-01T18:09:05.035" v="119" actId="20577"/>
          <ac:spMkLst>
            <pc:docMk/>
            <pc:sldMk cId="3798727830" sldId="281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F6209CBD-CCCA-4839-944D-19BF23FA6D09}" dt="2023-04-01T18:08:00.863" v="106" actId="20577"/>
          <ac:spMkLst>
            <pc:docMk/>
            <pc:sldMk cId="3798727830" sldId="281"/>
            <ac:spMk id="119" creationId="{00000000-0000-0000-0000-000000000000}"/>
          </ac:spMkLst>
        </pc:spChg>
      </pc:sldChg>
    </pc:docChg>
  </pc:docChgLst>
  <pc:docChgLst>
    <pc:chgData name="Chiao-yun Chung" userId="S::chiaoyun.chung@dcmail.ca::d436652d-071e-4c8e-aba3-f025b0229fad" providerId="AD" clId="Web-{15BF4F9D-31E5-4D91-AA6D-64702B57CE6C}"/>
    <pc:docChg chg="addSld delSld modSld sldOrd">
      <pc:chgData name="Chiao-yun Chung" userId="S::chiaoyun.chung@dcmail.ca::d436652d-071e-4c8e-aba3-f025b0229fad" providerId="AD" clId="Web-{15BF4F9D-31E5-4D91-AA6D-64702B57CE6C}" dt="2023-04-01T18:02:05.515" v="221" actId="20577"/>
      <pc:docMkLst>
        <pc:docMk/>
      </pc:docMkLst>
      <pc:sldChg chg="modSp ord">
        <pc:chgData name="Chiao-yun Chung" userId="S::chiaoyun.chung@dcmail.ca::d436652d-071e-4c8e-aba3-f025b0229fad" providerId="AD" clId="Web-{15BF4F9D-31E5-4D91-AA6D-64702B57CE6C}" dt="2023-04-01T17:47:22.762" v="119"/>
        <pc:sldMkLst>
          <pc:docMk/>
          <pc:sldMk cId="0" sldId="257"/>
        </pc:sldMkLst>
        <pc:spChg chg="mod">
          <ac:chgData name="Chiao-yun Chung" userId="S::chiaoyun.chung@dcmail.ca::d436652d-071e-4c8e-aba3-f025b0229fad" providerId="AD" clId="Web-{15BF4F9D-31E5-4D91-AA6D-64702B57CE6C}" dt="2023-04-01T17:42:04.036" v="65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 ord">
        <pc:chgData name="Chiao-yun Chung" userId="S::chiaoyun.chung@dcmail.ca::d436652d-071e-4c8e-aba3-f025b0229fad" providerId="AD" clId="Web-{15BF4F9D-31E5-4D91-AA6D-64702B57CE6C}" dt="2023-04-01T17:58:09.697" v="135" actId="20577"/>
        <pc:sldMkLst>
          <pc:docMk/>
          <pc:sldMk cId="0" sldId="258"/>
        </pc:sldMkLst>
        <pc:spChg chg="mod">
          <ac:chgData name="Chiao-yun Chung" userId="S::chiaoyun.chung@dcmail.ca::d436652d-071e-4c8e-aba3-f025b0229fad" providerId="AD" clId="Web-{15BF4F9D-31E5-4D91-AA6D-64702B57CE6C}" dt="2023-04-01T17:58:09.697" v="135" actId="20577"/>
          <ac:spMkLst>
            <pc:docMk/>
            <pc:sldMk cId="0" sldId="258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5BF4F9D-31E5-4D91-AA6D-64702B57CE6C}" dt="2023-04-01T17:39:31.924" v="33" actId="20577"/>
          <ac:spMkLst>
            <pc:docMk/>
            <pc:sldMk cId="0" sldId="258"/>
            <ac:spMk id="119" creationId="{00000000-0000-0000-0000-000000000000}"/>
          </ac:spMkLst>
        </pc:spChg>
      </pc:sldChg>
      <pc:sldChg chg="modSp">
        <pc:chgData name="Chiao-yun Chung" userId="S::chiaoyun.chung@dcmail.ca::d436652d-071e-4c8e-aba3-f025b0229fad" providerId="AD" clId="Web-{15BF4F9D-31E5-4D91-AA6D-64702B57CE6C}" dt="2023-04-01T17:43:05.600" v="68" actId="20577"/>
        <pc:sldMkLst>
          <pc:docMk/>
          <pc:sldMk cId="2347730080" sldId="270"/>
        </pc:sldMkLst>
        <pc:spChg chg="mod">
          <ac:chgData name="Chiao-yun Chung" userId="S::chiaoyun.chung@dcmail.ca::d436652d-071e-4c8e-aba3-f025b0229fad" providerId="AD" clId="Web-{15BF4F9D-31E5-4D91-AA6D-64702B57CE6C}" dt="2023-04-01T17:43:05.600" v="68" actId="20577"/>
          <ac:spMkLst>
            <pc:docMk/>
            <pc:sldMk cId="2347730080" sldId="270"/>
            <ac:spMk id="119" creationId="{00000000-0000-0000-0000-000000000000}"/>
          </ac:spMkLst>
        </pc:spChg>
      </pc:sldChg>
      <pc:sldChg chg="del">
        <pc:chgData name="Chiao-yun Chung" userId="S::chiaoyun.chung@dcmail.ca::d436652d-071e-4c8e-aba3-f025b0229fad" providerId="AD" clId="Web-{15BF4F9D-31E5-4D91-AA6D-64702B57CE6C}" dt="2023-04-01T17:21:05.050" v="0"/>
        <pc:sldMkLst>
          <pc:docMk/>
          <pc:sldMk cId="18785892" sldId="274"/>
        </pc:sldMkLst>
      </pc:sldChg>
      <pc:sldChg chg="modSp add replId">
        <pc:chgData name="Chiao-yun Chung" userId="S::chiaoyun.chung@dcmail.ca::d436652d-071e-4c8e-aba3-f025b0229fad" providerId="AD" clId="Web-{15BF4F9D-31E5-4D91-AA6D-64702B57CE6C}" dt="2023-04-01T17:43:09.241" v="70" actId="20577"/>
        <pc:sldMkLst>
          <pc:docMk/>
          <pc:sldMk cId="4266407260" sldId="274"/>
        </pc:sldMkLst>
        <pc:spChg chg="mod">
          <ac:chgData name="Chiao-yun Chung" userId="S::chiaoyun.chung@dcmail.ca::d436652d-071e-4c8e-aba3-f025b0229fad" providerId="AD" clId="Web-{15BF4F9D-31E5-4D91-AA6D-64702B57CE6C}" dt="2023-04-01T17:43:09.241" v="70" actId="20577"/>
          <ac:spMkLst>
            <pc:docMk/>
            <pc:sldMk cId="4266407260" sldId="274"/>
            <ac:spMk id="119" creationId="{00000000-0000-0000-0000-000000000000}"/>
          </ac:spMkLst>
        </pc:spChg>
      </pc:sldChg>
      <pc:sldChg chg="modSp add ord replId">
        <pc:chgData name="Chiao-yun Chung" userId="S::chiaoyun.chung@dcmail.ca::d436652d-071e-4c8e-aba3-f025b0229fad" providerId="AD" clId="Web-{15BF4F9D-31E5-4D91-AA6D-64702B57CE6C}" dt="2023-04-01T17:45:27.541" v="106" actId="20577"/>
        <pc:sldMkLst>
          <pc:docMk/>
          <pc:sldMk cId="3777462189" sldId="275"/>
        </pc:sldMkLst>
        <pc:spChg chg="mod">
          <ac:chgData name="Chiao-yun Chung" userId="S::chiaoyun.chung@dcmail.ca::d436652d-071e-4c8e-aba3-f025b0229fad" providerId="AD" clId="Web-{15BF4F9D-31E5-4D91-AA6D-64702B57CE6C}" dt="2023-04-01T17:45:27.541" v="106" actId="20577"/>
          <ac:spMkLst>
            <pc:docMk/>
            <pc:sldMk cId="3777462189" sldId="275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5BF4F9D-31E5-4D91-AA6D-64702B57CE6C}" dt="2023-04-01T17:44:46.024" v="94" actId="20577"/>
          <ac:spMkLst>
            <pc:docMk/>
            <pc:sldMk cId="3777462189" sldId="275"/>
            <ac:spMk id="119" creationId="{00000000-0000-0000-0000-000000000000}"/>
          </ac:spMkLst>
        </pc:spChg>
      </pc:sldChg>
      <pc:sldChg chg="modSp add ord replId">
        <pc:chgData name="Chiao-yun Chung" userId="S::chiaoyun.chung@dcmail.ca::d436652d-071e-4c8e-aba3-f025b0229fad" providerId="AD" clId="Web-{15BF4F9D-31E5-4D91-AA6D-64702B57CE6C}" dt="2023-04-01T17:58:56.636" v="151" actId="20577"/>
        <pc:sldMkLst>
          <pc:docMk/>
          <pc:sldMk cId="238383004" sldId="276"/>
        </pc:sldMkLst>
        <pc:spChg chg="mod">
          <ac:chgData name="Chiao-yun Chung" userId="S::chiaoyun.chung@dcmail.ca::d436652d-071e-4c8e-aba3-f025b0229fad" providerId="AD" clId="Web-{15BF4F9D-31E5-4D91-AA6D-64702B57CE6C}" dt="2023-04-01T17:58:51.292" v="145" actId="20577"/>
          <ac:spMkLst>
            <pc:docMk/>
            <pc:sldMk cId="238383004" sldId="276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5BF4F9D-31E5-4D91-AA6D-64702B57CE6C}" dt="2023-04-01T17:58:56.636" v="151" actId="20577"/>
          <ac:spMkLst>
            <pc:docMk/>
            <pc:sldMk cId="238383004" sldId="276"/>
            <ac:spMk id="119" creationId="{00000000-0000-0000-0000-000000000000}"/>
          </ac:spMkLst>
        </pc:spChg>
      </pc:sldChg>
      <pc:sldChg chg="modSp add ord replId">
        <pc:chgData name="Chiao-yun Chung" userId="S::chiaoyun.chung@dcmail.ca::d436652d-071e-4c8e-aba3-f025b0229fad" providerId="AD" clId="Web-{15BF4F9D-31E5-4D91-AA6D-64702B57CE6C}" dt="2023-04-01T17:43:48.913" v="84" actId="20577"/>
        <pc:sldMkLst>
          <pc:docMk/>
          <pc:sldMk cId="2492958644" sldId="277"/>
        </pc:sldMkLst>
        <pc:spChg chg="mod">
          <ac:chgData name="Chiao-yun Chung" userId="S::chiaoyun.chung@dcmail.ca::d436652d-071e-4c8e-aba3-f025b0229fad" providerId="AD" clId="Web-{15BF4F9D-31E5-4D91-AA6D-64702B57CE6C}" dt="2023-04-01T17:43:48.913" v="84" actId="20577"/>
          <ac:spMkLst>
            <pc:docMk/>
            <pc:sldMk cId="2492958644" sldId="277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5BF4F9D-31E5-4D91-AA6D-64702B57CE6C}" dt="2023-04-01T17:43:41.101" v="79" actId="20577"/>
          <ac:spMkLst>
            <pc:docMk/>
            <pc:sldMk cId="2492958644" sldId="277"/>
            <ac:spMk id="119" creationId="{00000000-0000-0000-0000-000000000000}"/>
          </ac:spMkLst>
        </pc:spChg>
      </pc:sldChg>
      <pc:sldChg chg="modSp add replId">
        <pc:chgData name="Chiao-yun Chung" userId="S::chiaoyun.chung@dcmail.ca::d436652d-071e-4c8e-aba3-f025b0229fad" providerId="AD" clId="Web-{15BF4F9D-31E5-4D91-AA6D-64702B57CE6C}" dt="2023-04-01T17:45:29.494" v="108" actId="20577"/>
        <pc:sldMkLst>
          <pc:docMk/>
          <pc:sldMk cId="3032859706" sldId="278"/>
        </pc:sldMkLst>
        <pc:spChg chg="mod">
          <ac:chgData name="Chiao-yun Chung" userId="S::chiaoyun.chung@dcmail.ca::d436652d-071e-4c8e-aba3-f025b0229fad" providerId="AD" clId="Web-{15BF4F9D-31E5-4D91-AA6D-64702B57CE6C}" dt="2023-04-01T17:45:29.494" v="108" actId="20577"/>
          <ac:spMkLst>
            <pc:docMk/>
            <pc:sldMk cId="3032859706" sldId="278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5BF4F9D-31E5-4D91-AA6D-64702B57CE6C}" dt="2023-04-01T17:45:00.915" v="98" actId="20577"/>
          <ac:spMkLst>
            <pc:docMk/>
            <pc:sldMk cId="3032859706" sldId="278"/>
            <ac:spMk id="119" creationId="{00000000-0000-0000-0000-000000000000}"/>
          </ac:spMkLst>
        </pc:spChg>
      </pc:sldChg>
      <pc:sldChg chg="addSp delSp modSp new">
        <pc:chgData name="Chiao-yun Chung" userId="S::chiaoyun.chung@dcmail.ca::d436652d-071e-4c8e-aba3-f025b0229fad" providerId="AD" clId="Web-{15BF4F9D-31E5-4D91-AA6D-64702B57CE6C}" dt="2023-04-01T17:47:06.074" v="118" actId="20577"/>
        <pc:sldMkLst>
          <pc:docMk/>
          <pc:sldMk cId="2779241851" sldId="279"/>
        </pc:sldMkLst>
        <pc:spChg chg="mod">
          <ac:chgData name="Chiao-yun Chung" userId="S::chiaoyun.chung@dcmail.ca::d436652d-071e-4c8e-aba3-f025b0229fad" providerId="AD" clId="Web-{15BF4F9D-31E5-4D91-AA6D-64702B57CE6C}" dt="2023-04-01T17:47:06.074" v="118" actId="20577"/>
          <ac:spMkLst>
            <pc:docMk/>
            <pc:sldMk cId="2779241851" sldId="279"/>
            <ac:spMk id="2" creationId="{A0C9AC31-E505-FCF8-AB30-2ACCE2F1DC15}"/>
          </ac:spMkLst>
        </pc:spChg>
        <pc:spChg chg="del">
          <ac:chgData name="Chiao-yun Chung" userId="S::chiaoyun.chung@dcmail.ca::d436652d-071e-4c8e-aba3-f025b0229fad" providerId="AD" clId="Web-{15BF4F9D-31E5-4D91-AA6D-64702B57CE6C}" dt="2023-04-01T17:46:46.198" v="111"/>
          <ac:spMkLst>
            <pc:docMk/>
            <pc:sldMk cId="2779241851" sldId="279"/>
            <ac:spMk id="3" creationId="{FFA84D3C-5028-5289-3550-16FEAEA88FDB}"/>
          </ac:spMkLst>
        </pc:spChg>
        <pc:picChg chg="add mod">
          <ac:chgData name="Chiao-yun Chung" userId="S::chiaoyun.chung@dcmail.ca::d436652d-071e-4c8e-aba3-f025b0229fad" providerId="AD" clId="Web-{15BF4F9D-31E5-4D91-AA6D-64702B57CE6C}" dt="2023-04-01T17:46:50.636" v="113" actId="1076"/>
          <ac:picMkLst>
            <pc:docMk/>
            <pc:sldMk cId="2779241851" sldId="279"/>
            <ac:picMk id="4" creationId="{98484428-9F88-23C5-73DF-4C59CED57A93}"/>
          </ac:picMkLst>
        </pc:picChg>
      </pc:sldChg>
      <pc:sldChg chg="modSp add ord replId">
        <pc:chgData name="Chiao-yun Chung" userId="S::chiaoyun.chung@dcmail.ca::d436652d-071e-4c8e-aba3-f025b0229fad" providerId="AD" clId="Web-{15BF4F9D-31E5-4D91-AA6D-64702B57CE6C}" dt="2023-04-01T18:02:05.515" v="221" actId="20577"/>
        <pc:sldMkLst>
          <pc:docMk/>
          <pc:sldMk cId="3622286670" sldId="280"/>
        </pc:sldMkLst>
        <pc:spChg chg="mod">
          <ac:chgData name="Chiao-yun Chung" userId="S::chiaoyun.chung@dcmail.ca::d436652d-071e-4c8e-aba3-f025b0229fad" providerId="AD" clId="Web-{15BF4F9D-31E5-4D91-AA6D-64702B57CE6C}" dt="2023-04-01T18:02:05.515" v="221" actId="20577"/>
          <ac:spMkLst>
            <pc:docMk/>
            <pc:sldMk cId="3622286670" sldId="280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5BF4F9D-31E5-4D91-AA6D-64702B57CE6C}" dt="2023-04-01T18:01:05.888" v="172" actId="20577"/>
          <ac:spMkLst>
            <pc:docMk/>
            <pc:sldMk cId="3622286670" sldId="280"/>
            <ac:spMk id="119" creationId="{00000000-0000-0000-0000-000000000000}"/>
          </ac:spMkLst>
        </pc:spChg>
      </pc:sldChg>
      <pc:sldChg chg="add replId">
        <pc:chgData name="Chiao-yun Chung" userId="S::chiaoyun.chung@dcmail.ca::d436652d-071e-4c8e-aba3-f025b0229fad" providerId="AD" clId="Web-{15BF4F9D-31E5-4D91-AA6D-64702B57CE6C}" dt="2023-04-01T18:00:25.888" v="163"/>
        <pc:sldMkLst>
          <pc:docMk/>
          <pc:sldMk cId="935161940" sldId="281"/>
        </pc:sldMkLst>
      </pc:sldChg>
    </pc:docChg>
  </pc:docChgLst>
  <pc:docChgLst>
    <pc:chgData name="Chiao-yun Chung" userId="S::chiaoyun.chung@dcmail.ca::d436652d-071e-4c8e-aba3-f025b0229fad" providerId="AD" clId="Web-{8CB89EA5-59CC-44E8-A870-48520657E3A8}"/>
    <pc:docChg chg="modSld">
      <pc:chgData name="Chiao-yun Chung" userId="S::chiaoyun.chung@dcmail.ca::d436652d-071e-4c8e-aba3-f025b0229fad" providerId="AD" clId="Web-{8CB89EA5-59CC-44E8-A870-48520657E3A8}" dt="2023-04-11T22:02:08.094" v="0" actId="20577"/>
      <pc:docMkLst>
        <pc:docMk/>
      </pc:docMkLst>
      <pc:sldChg chg="modSp">
        <pc:chgData name="Chiao-yun Chung" userId="S::chiaoyun.chung@dcmail.ca::d436652d-071e-4c8e-aba3-f025b0229fad" providerId="AD" clId="Web-{8CB89EA5-59CC-44E8-A870-48520657E3A8}" dt="2023-04-11T22:02:08.094" v="0" actId="20577"/>
        <pc:sldMkLst>
          <pc:docMk/>
          <pc:sldMk cId="3017813929" sldId="283"/>
        </pc:sldMkLst>
        <pc:spChg chg="mod">
          <ac:chgData name="Chiao-yun Chung" userId="S::chiaoyun.chung@dcmail.ca::d436652d-071e-4c8e-aba3-f025b0229fad" providerId="AD" clId="Web-{8CB89EA5-59CC-44E8-A870-48520657E3A8}" dt="2023-04-11T22:02:08.094" v="0" actId="20577"/>
          <ac:spMkLst>
            <pc:docMk/>
            <pc:sldMk cId="3017813929" sldId="283"/>
            <ac:spMk id="3" creationId="{28AEE8A0-2B02-981C-782E-D2584679BFFE}"/>
          </ac:spMkLst>
        </pc:spChg>
      </pc:sldChg>
    </pc:docChg>
  </pc:docChgLst>
  <pc:docChgLst>
    <pc:chgData name="Chiao-yun Chung" userId="S::chiaoyun.chung@dcmail.ca::d436652d-071e-4c8e-aba3-f025b0229fad" providerId="AD" clId="Web-{6126EFF2-2502-4C45-BD1C-787A8BF8C3B0}"/>
    <pc:docChg chg="modSld">
      <pc:chgData name="Chiao-yun Chung" userId="S::chiaoyun.chung@dcmail.ca::d436652d-071e-4c8e-aba3-f025b0229fad" providerId="AD" clId="Web-{6126EFF2-2502-4C45-BD1C-787A8BF8C3B0}" dt="2023-04-10T23:58:18.738" v="1" actId="1076"/>
      <pc:docMkLst>
        <pc:docMk/>
      </pc:docMkLst>
      <pc:sldChg chg="modSp">
        <pc:chgData name="Chiao-yun Chung" userId="S::chiaoyun.chung@dcmail.ca::d436652d-071e-4c8e-aba3-f025b0229fad" providerId="AD" clId="Web-{6126EFF2-2502-4C45-BD1C-787A8BF8C3B0}" dt="2023-04-10T23:58:18.738" v="1" actId="1076"/>
        <pc:sldMkLst>
          <pc:docMk/>
          <pc:sldMk cId="3206043647" sldId="289"/>
        </pc:sldMkLst>
        <pc:picChg chg="mod">
          <ac:chgData name="Chiao-yun Chung" userId="S::chiaoyun.chung@dcmail.ca::d436652d-071e-4c8e-aba3-f025b0229fad" providerId="AD" clId="Web-{6126EFF2-2502-4C45-BD1C-787A8BF8C3B0}" dt="2023-04-10T23:58:18.738" v="1" actId="1076"/>
          <ac:picMkLst>
            <pc:docMk/>
            <pc:sldMk cId="3206043647" sldId="289"/>
            <ac:picMk id="16" creationId="{6B0BCD81-C2AB-91B3-8C80-0FEAD7157FE3}"/>
          </ac:picMkLst>
        </pc:picChg>
        <pc:picChg chg="mod">
          <ac:chgData name="Chiao-yun Chung" userId="S::chiaoyun.chung@dcmail.ca::d436652d-071e-4c8e-aba3-f025b0229fad" providerId="AD" clId="Web-{6126EFF2-2502-4C45-BD1C-787A8BF8C3B0}" dt="2023-04-10T23:58:16.457" v="0" actId="1076"/>
          <ac:picMkLst>
            <pc:docMk/>
            <pc:sldMk cId="3206043647" sldId="289"/>
            <ac:picMk id="18" creationId="{40FAFEB6-0311-7A69-0BE3-057D926587F7}"/>
          </ac:picMkLst>
        </pc:picChg>
      </pc:sldChg>
    </pc:docChg>
  </pc:docChgLst>
  <pc:docChgLst>
    <pc:chgData name="Bei Jia" userId="S::bei.jia@dcmail.ca::b530aed7-c6f3-4ad6-b4e6-323246793132" providerId="AD" clId="Web-{4F8E4E84-3104-4D69-95BC-4CB18C8289AB}"/>
    <pc:docChg chg="modSld">
      <pc:chgData name="Bei Jia" userId="S::bei.jia@dcmail.ca::b530aed7-c6f3-4ad6-b4e6-323246793132" providerId="AD" clId="Web-{4F8E4E84-3104-4D69-95BC-4CB18C8289AB}" dt="2023-04-11T14:56:22.454" v="35" actId="20577"/>
      <pc:docMkLst>
        <pc:docMk/>
      </pc:docMkLst>
      <pc:sldChg chg="modSp">
        <pc:chgData name="Bei Jia" userId="S::bei.jia@dcmail.ca::b530aed7-c6f3-4ad6-b4e6-323246793132" providerId="AD" clId="Web-{4F8E4E84-3104-4D69-95BC-4CB18C8289AB}" dt="2023-04-11T14:56:22.454" v="35" actId="20577"/>
        <pc:sldMkLst>
          <pc:docMk/>
          <pc:sldMk cId="3408650692" sldId="290"/>
        </pc:sldMkLst>
        <pc:spChg chg="mod">
          <ac:chgData name="Bei Jia" userId="S::bei.jia@dcmail.ca::b530aed7-c6f3-4ad6-b4e6-323246793132" providerId="AD" clId="Web-{4F8E4E84-3104-4D69-95BC-4CB18C8289AB}" dt="2023-04-11T14:56:22.454" v="35" actId="20577"/>
          <ac:spMkLst>
            <pc:docMk/>
            <pc:sldMk cId="3408650692" sldId="290"/>
            <ac:spMk id="3" creationId="{28AEE8A0-2B02-981C-782E-D2584679BFFE}"/>
          </ac:spMkLst>
        </pc:spChg>
        <pc:spChg chg="mod">
          <ac:chgData name="Bei Jia" userId="S::bei.jia@dcmail.ca::b530aed7-c6f3-4ad6-b4e6-323246793132" providerId="AD" clId="Web-{4F8E4E84-3104-4D69-95BC-4CB18C8289AB}" dt="2023-04-11T14:46:54.635" v="21" actId="20577"/>
          <ac:spMkLst>
            <pc:docMk/>
            <pc:sldMk cId="3408650692" sldId="290"/>
            <ac:spMk id="119" creationId="{00000000-0000-0000-0000-000000000000}"/>
          </ac:spMkLst>
        </pc:spChg>
      </pc:sldChg>
      <pc:sldChg chg="modSp">
        <pc:chgData name="Bei Jia" userId="S::bei.jia@dcmail.ca::b530aed7-c6f3-4ad6-b4e6-323246793132" providerId="AD" clId="Web-{4F8E4E84-3104-4D69-95BC-4CB18C8289AB}" dt="2023-04-11T14:47:28.291" v="29" actId="20577"/>
        <pc:sldMkLst>
          <pc:docMk/>
          <pc:sldMk cId="2715934032" sldId="291"/>
        </pc:sldMkLst>
        <pc:spChg chg="mod">
          <ac:chgData name="Bei Jia" userId="S::bei.jia@dcmail.ca::b530aed7-c6f3-4ad6-b4e6-323246793132" providerId="AD" clId="Web-{4F8E4E84-3104-4D69-95BC-4CB18C8289AB}" dt="2023-04-11T14:47:28.291" v="29" actId="20577"/>
          <ac:spMkLst>
            <pc:docMk/>
            <pc:sldMk cId="2715934032" sldId="291"/>
            <ac:spMk id="3" creationId="{28AEE8A0-2B02-981C-782E-D2584679BFFE}"/>
          </ac:spMkLst>
        </pc:spChg>
        <pc:spChg chg="mod">
          <ac:chgData name="Bei Jia" userId="S::bei.jia@dcmail.ca::b530aed7-c6f3-4ad6-b4e6-323246793132" providerId="AD" clId="Web-{4F8E4E84-3104-4D69-95BC-4CB18C8289AB}" dt="2023-04-11T14:47:12.713" v="23" actId="20577"/>
          <ac:spMkLst>
            <pc:docMk/>
            <pc:sldMk cId="2715934032" sldId="291"/>
            <ac:spMk id="119" creationId="{00000000-0000-0000-0000-000000000000}"/>
          </ac:spMkLst>
        </pc:spChg>
      </pc:sldChg>
    </pc:docChg>
  </pc:docChgLst>
  <pc:docChgLst>
    <pc:chgData name="Chiao-yun Chung" userId="S::chiaoyun.chung@dcmail.ca::d436652d-071e-4c8e-aba3-f025b0229fad" providerId="AD" clId="Web-{23FCAD85-E147-46BA-9247-6A3EB158DB26}"/>
    <pc:docChg chg="addSld delSld modSld sldOrd">
      <pc:chgData name="Chiao-yun Chung" userId="S::chiaoyun.chung@dcmail.ca::d436652d-071e-4c8e-aba3-f025b0229fad" providerId="AD" clId="Web-{23FCAD85-E147-46BA-9247-6A3EB158DB26}" dt="2023-04-01T20:02:04.532" v="206" actId="20577"/>
      <pc:docMkLst>
        <pc:docMk/>
      </pc:docMkLst>
      <pc:sldChg chg="modSp">
        <pc:chgData name="Chiao-yun Chung" userId="S::chiaoyun.chung@dcmail.ca::d436652d-071e-4c8e-aba3-f025b0229fad" providerId="AD" clId="Web-{23FCAD85-E147-46BA-9247-6A3EB158DB26}" dt="2023-04-01T19:51:12.958" v="13" actId="20577"/>
        <pc:sldMkLst>
          <pc:docMk/>
          <pc:sldMk cId="0" sldId="257"/>
        </pc:sldMkLst>
        <pc:spChg chg="mod">
          <ac:chgData name="Chiao-yun Chung" userId="S::chiaoyun.chung@dcmail.ca::d436652d-071e-4c8e-aba3-f025b0229fad" providerId="AD" clId="Web-{23FCAD85-E147-46BA-9247-6A3EB158DB26}" dt="2023-04-01T19:51:12.958" v="13" actId="20577"/>
          <ac:spMkLst>
            <pc:docMk/>
            <pc:sldMk cId="0" sldId="257"/>
            <ac:spMk id="111" creationId="{00000000-0000-0000-0000-000000000000}"/>
          </ac:spMkLst>
        </pc:spChg>
      </pc:sldChg>
      <pc:sldChg chg="modSp">
        <pc:chgData name="Chiao-yun Chung" userId="S::chiaoyun.chung@dcmail.ca::d436652d-071e-4c8e-aba3-f025b0229fad" providerId="AD" clId="Web-{23FCAD85-E147-46BA-9247-6A3EB158DB26}" dt="2023-04-01T19:42:58.184" v="7"/>
        <pc:sldMkLst>
          <pc:docMk/>
          <pc:sldMk cId="3017813929" sldId="283"/>
        </pc:sldMkLst>
        <pc:spChg chg="mod">
          <ac:chgData name="Chiao-yun Chung" userId="S::chiaoyun.chung@dcmail.ca::d436652d-071e-4c8e-aba3-f025b0229fad" providerId="AD" clId="Web-{23FCAD85-E147-46BA-9247-6A3EB158DB26}" dt="2023-04-01T19:42:58.184" v="7"/>
          <ac:spMkLst>
            <pc:docMk/>
            <pc:sldMk cId="3017813929" sldId="283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23FCAD85-E147-46BA-9247-6A3EB158DB26}" dt="2023-04-01T19:38:29.804" v="2" actId="20577"/>
        <pc:sldMkLst>
          <pc:docMk/>
          <pc:sldMk cId="383863683" sldId="284"/>
        </pc:sldMkLst>
        <pc:spChg chg="mod">
          <ac:chgData name="Chiao-yun Chung" userId="S::chiaoyun.chung@dcmail.ca::d436652d-071e-4c8e-aba3-f025b0229fad" providerId="AD" clId="Web-{23FCAD85-E147-46BA-9247-6A3EB158DB26}" dt="2023-04-01T19:38:29.804" v="2" actId="20577"/>
          <ac:spMkLst>
            <pc:docMk/>
            <pc:sldMk cId="383863683" sldId="284"/>
            <ac:spMk id="119" creationId="{00000000-0000-0000-0000-000000000000}"/>
          </ac:spMkLst>
        </pc:spChg>
      </pc:sldChg>
      <pc:sldChg chg="modSp">
        <pc:chgData name="Chiao-yun Chung" userId="S::chiaoyun.chung@dcmail.ca::d436652d-071e-4c8e-aba3-f025b0229fad" providerId="AD" clId="Web-{23FCAD85-E147-46BA-9247-6A3EB158DB26}" dt="2023-04-01T19:51:59.255" v="17" actId="20577"/>
        <pc:sldMkLst>
          <pc:docMk/>
          <pc:sldMk cId="3408650692" sldId="290"/>
        </pc:sldMkLst>
        <pc:spChg chg="mod">
          <ac:chgData name="Chiao-yun Chung" userId="S::chiaoyun.chung@dcmail.ca::d436652d-071e-4c8e-aba3-f025b0229fad" providerId="AD" clId="Web-{23FCAD85-E147-46BA-9247-6A3EB158DB26}" dt="2023-04-01T19:51:59.255" v="17" actId="20577"/>
          <ac:spMkLst>
            <pc:docMk/>
            <pc:sldMk cId="3408650692" sldId="290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23FCAD85-E147-46BA-9247-6A3EB158DB26}" dt="2023-04-01T19:52:07.084" v="19" actId="20577"/>
        <pc:sldMkLst>
          <pc:docMk/>
          <pc:sldMk cId="2715934032" sldId="291"/>
        </pc:sldMkLst>
        <pc:spChg chg="mod">
          <ac:chgData name="Chiao-yun Chung" userId="S::chiaoyun.chung@dcmail.ca::d436652d-071e-4c8e-aba3-f025b0229fad" providerId="AD" clId="Web-{23FCAD85-E147-46BA-9247-6A3EB158DB26}" dt="2023-04-01T19:52:07.084" v="19" actId="20577"/>
          <ac:spMkLst>
            <pc:docMk/>
            <pc:sldMk cId="2715934032" sldId="291"/>
            <ac:spMk id="3" creationId="{28AEE8A0-2B02-981C-782E-D2584679BFFE}"/>
          </ac:spMkLst>
        </pc:spChg>
      </pc:sldChg>
      <pc:sldChg chg="add ord">
        <pc:chgData name="Chiao-yun Chung" userId="S::chiaoyun.chung@dcmail.ca::d436652d-071e-4c8e-aba3-f025b0229fad" providerId="AD" clId="Web-{23FCAD85-E147-46BA-9247-6A3EB158DB26}" dt="2023-04-01T19:42:37.980" v="4"/>
        <pc:sldMkLst>
          <pc:docMk/>
          <pc:sldMk cId="1527609813" sldId="292"/>
        </pc:sldMkLst>
      </pc:sldChg>
      <pc:sldChg chg="add del ord">
        <pc:chgData name="Chiao-yun Chung" userId="S::chiaoyun.chung@dcmail.ca::d436652d-071e-4c8e-aba3-f025b0229fad" providerId="AD" clId="Web-{23FCAD85-E147-46BA-9247-6A3EB158DB26}" dt="2023-04-01T19:49:18.190" v="10"/>
        <pc:sldMkLst>
          <pc:docMk/>
          <pc:sldMk cId="301456232" sldId="293"/>
        </pc:sldMkLst>
      </pc:sldChg>
      <pc:sldChg chg="add ord">
        <pc:chgData name="Chiao-yun Chung" userId="S::chiaoyun.chung@dcmail.ca::d436652d-071e-4c8e-aba3-f025b0229fad" providerId="AD" clId="Web-{23FCAD85-E147-46BA-9247-6A3EB158DB26}" dt="2023-04-01T19:49:24.237" v="12"/>
        <pc:sldMkLst>
          <pc:docMk/>
          <pc:sldMk cId="2543265976" sldId="293"/>
        </pc:sldMkLst>
      </pc:sldChg>
      <pc:sldChg chg="modSp add ord">
        <pc:chgData name="Chiao-yun Chung" userId="S::chiaoyun.chung@dcmail.ca::d436652d-071e-4c8e-aba3-f025b0229fad" providerId="AD" clId="Web-{23FCAD85-E147-46BA-9247-6A3EB158DB26}" dt="2023-04-01T20:02:04.532" v="206" actId="20577"/>
        <pc:sldMkLst>
          <pc:docMk/>
          <pc:sldMk cId="1580550145" sldId="294"/>
        </pc:sldMkLst>
        <pc:spChg chg="mod">
          <ac:chgData name="Chiao-yun Chung" userId="S::chiaoyun.chung@dcmail.ca::d436652d-071e-4c8e-aba3-f025b0229fad" providerId="AD" clId="Web-{23FCAD85-E147-46BA-9247-6A3EB158DB26}" dt="2023-04-01T20:02:04.532" v="206" actId="20577"/>
          <ac:spMkLst>
            <pc:docMk/>
            <pc:sldMk cId="1580550145" sldId="294"/>
            <ac:spMk id="3" creationId="{28AEE8A0-2B02-981C-782E-D2584679BFFE}"/>
          </ac:spMkLst>
        </pc:spChg>
      </pc:sldChg>
    </pc:docChg>
  </pc:docChgLst>
  <pc:docChgLst>
    <pc:chgData name="Chiao-yun Chung" userId="S::chiaoyun.chung@dcmail.ca::d436652d-071e-4c8e-aba3-f025b0229fad" providerId="AD" clId="Web-{3B57B23B-A982-4F08-99D0-2A4EA29CDFA4}"/>
    <pc:docChg chg="modSld">
      <pc:chgData name="Chiao-yun Chung" userId="S::chiaoyun.chung@dcmail.ca::d436652d-071e-4c8e-aba3-f025b0229fad" providerId="AD" clId="Web-{3B57B23B-A982-4F08-99D0-2A4EA29CDFA4}" dt="2023-04-11T20:06:00.536" v="1" actId="20577"/>
      <pc:docMkLst>
        <pc:docMk/>
      </pc:docMkLst>
      <pc:sldChg chg="modSp">
        <pc:chgData name="Chiao-yun Chung" userId="S::chiaoyun.chung@dcmail.ca::d436652d-071e-4c8e-aba3-f025b0229fad" providerId="AD" clId="Web-{3B57B23B-A982-4F08-99D0-2A4EA29CDFA4}" dt="2023-04-11T20:06:00.536" v="1" actId="20577"/>
        <pc:sldMkLst>
          <pc:docMk/>
          <pc:sldMk cId="3017813929" sldId="283"/>
        </pc:sldMkLst>
        <pc:spChg chg="mod">
          <ac:chgData name="Chiao-yun Chung" userId="S::chiaoyun.chung@dcmail.ca::d436652d-071e-4c8e-aba3-f025b0229fad" providerId="AD" clId="Web-{3B57B23B-A982-4F08-99D0-2A4EA29CDFA4}" dt="2023-04-11T20:06:00.536" v="1" actId="20577"/>
          <ac:spMkLst>
            <pc:docMk/>
            <pc:sldMk cId="3017813929" sldId="283"/>
            <ac:spMk id="3" creationId="{28AEE8A0-2B02-981C-782E-D2584679BFFE}"/>
          </ac:spMkLst>
        </pc:spChg>
      </pc:sldChg>
    </pc:docChg>
  </pc:docChgLst>
  <pc:docChgLst>
    <pc:chgData name="Chiao-yun Chung" userId="S::chiaoyun.chung@dcmail.ca::d436652d-071e-4c8e-aba3-f025b0229fad" providerId="AD" clId="Web-{63A780B9-48FA-4975-8CEB-9969A4463007}"/>
    <pc:docChg chg="addSld delSld">
      <pc:chgData name="Chiao-yun Chung" userId="S::chiaoyun.chung@dcmail.ca::d436652d-071e-4c8e-aba3-f025b0229fad" providerId="AD" clId="Web-{63A780B9-48FA-4975-8CEB-9969A4463007}" dt="2023-04-01T18:45:39.697" v="8"/>
      <pc:docMkLst>
        <pc:docMk/>
      </pc:docMkLst>
      <pc:sldChg chg="del">
        <pc:chgData name="Chiao-yun Chung" userId="S::chiaoyun.chung@dcmail.ca::d436652d-071e-4c8e-aba3-f025b0229fad" providerId="AD" clId="Web-{63A780B9-48FA-4975-8CEB-9969A4463007}" dt="2023-04-01T18:45:21.947" v="1"/>
        <pc:sldMkLst>
          <pc:docMk/>
          <pc:sldMk cId="0" sldId="258"/>
        </pc:sldMkLst>
      </pc:sldChg>
      <pc:sldChg chg="add del">
        <pc:chgData name="Chiao-yun Chung" userId="S::chiaoyun.chung@dcmail.ca::d436652d-071e-4c8e-aba3-f025b0229fad" providerId="AD" clId="Web-{63A780B9-48FA-4975-8CEB-9969A4463007}" dt="2023-04-01T18:45:39.697" v="8"/>
        <pc:sldMkLst>
          <pc:docMk/>
          <pc:sldMk cId="3777462189" sldId="275"/>
        </pc:sldMkLst>
      </pc:sldChg>
      <pc:sldChg chg="del">
        <pc:chgData name="Chiao-yun Chung" userId="S::chiaoyun.chung@dcmail.ca::d436652d-071e-4c8e-aba3-f025b0229fad" providerId="AD" clId="Web-{63A780B9-48FA-4975-8CEB-9969A4463007}" dt="2023-04-01T18:45:28.838" v="2"/>
        <pc:sldMkLst>
          <pc:docMk/>
          <pc:sldMk cId="238383004" sldId="276"/>
        </pc:sldMkLst>
      </pc:sldChg>
      <pc:sldChg chg="add del">
        <pc:chgData name="Chiao-yun Chung" userId="S::chiaoyun.chung@dcmail.ca::d436652d-071e-4c8e-aba3-f025b0229fad" providerId="AD" clId="Web-{63A780B9-48FA-4975-8CEB-9969A4463007}" dt="2023-04-01T18:45:36.541" v="7"/>
        <pc:sldMkLst>
          <pc:docMk/>
          <pc:sldMk cId="3032859706" sldId="278"/>
        </pc:sldMkLst>
      </pc:sldChg>
      <pc:sldChg chg="del">
        <pc:chgData name="Chiao-yun Chung" userId="S::chiaoyun.chung@dcmail.ca::d436652d-071e-4c8e-aba3-f025b0229fad" providerId="AD" clId="Web-{63A780B9-48FA-4975-8CEB-9969A4463007}" dt="2023-04-01T18:45:29.432" v="3"/>
        <pc:sldMkLst>
          <pc:docMk/>
          <pc:sldMk cId="3622286670" sldId="280"/>
        </pc:sldMkLst>
      </pc:sldChg>
      <pc:sldChg chg="del">
        <pc:chgData name="Chiao-yun Chung" userId="S::chiaoyun.chung@dcmail.ca::d436652d-071e-4c8e-aba3-f025b0229fad" providerId="AD" clId="Web-{63A780B9-48FA-4975-8CEB-9969A4463007}" dt="2023-04-01T18:45:30.072" v="4"/>
        <pc:sldMkLst>
          <pc:docMk/>
          <pc:sldMk cId="3798727830" sldId="281"/>
        </pc:sldMkLst>
      </pc:sldChg>
      <pc:sldChg chg="add">
        <pc:chgData name="Chiao-yun Chung" userId="S::chiaoyun.chung@dcmail.ca::d436652d-071e-4c8e-aba3-f025b0229fad" providerId="AD" clId="Web-{63A780B9-48FA-4975-8CEB-9969A4463007}" dt="2023-04-01T18:45:20.025" v="0"/>
        <pc:sldMkLst>
          <pc:docMk/>
          <pc:sldMk cId="3545220436" sldId="282"/>
        </pc:sldMkLst>
      </pc:sldChg>
    </pc:docChg>
  </pc:docChgLst>
  <pc:docChgLst>
    <pc:chgData name="Chiao-yun Chung" userId="S::chiaoyun.chung@dcmail.ca::d436652d-071e-4c8e-aba3-f025b0229fad" providerId="AD" clId="Web-{9960281F-91BE-40E0-A761-66DD08F25A35}"/>
    <pc:docChg chg="delSld modSld">
      <pc:chgData name="Chiao-yun Chung" userId="S::chiaoyun.chung@dcmail.ca::d436652d-071e-4c8e-aba3-f025b0229fad" providerId="AD" clId="Web-{9960281F-91BE-40E0-A761-66DD08F25A35}" dt="2023-04-11T00:23:28.436" v="50" actId="1076"/>
      <pc:docMkLst>
        <pc:docMk/>
      </pc:docMkLst>
      <pc:sldChg chg="addSp delSp modSp">
        <pc:chgData name="Chiao-yun Chung" userId="S::chiaoyun.chung@dcmail.ca::d436652d-071e-4c8e-aba3-f025b0229fad" providerId="AD" clId="Web-{9960281F-91BE-40E0-A761-66DD08F25A35}" dt="2023-04-11T00:23:28.436" v="50" actId="1076"/>
        <pc:sldMkLst>
          <pc:docMk/>
          <pc:sldMk cId="4246286850" sldId="271"/>
        </pc:sldMkLst>
        <pc:picChg chg="add del mod">
          <ac:chgData name="Chiao-yun Chung" userId="S::chiaoyun.chung@dcmail.ca::d436652d-071e-4c8e-aba3-f025b0229fad" providerId="AD" clId="Web-{9960281F-91BE-40E0-A761-66DD08F25A35}" dt="2023-04-11T00:19:45.945" v="33"/>
          <ac:picMkLst>
            <pc:docMk/>
            <pc:sldMk cId="4246286850" sldId="271"/>
            <ac:picMk id="2" creationId="{1C41D9B3-5F3F-82ED-4CE0-D5872D29D9FF}"/>
          </ac:picMkLst>
        </pc:picChg>
        <pc:picChg chg="add del mod">
          <ac:chgData name="Chiao-yun Chung" userId="S::chiaoyun.chung@dcmail.ca::d436652d-071e-4c8e-aba3-f025b0229fad" providerId="AD" clId="Web-{9960281F-91BE-40E0-A761-66DD08F25A35}" dt="2023-04-11T00:20:43.665" v="37"/>
          <ac:picMkLst>
            <pc:docMk/>
            <pc:sldMk cId="4246286850" sldId="271"/>
            <ac:picMk id="4" creationId="{03345054-6215-950E-EECC-4FA8ED234A30}"/>
          </ac:picMkLst>
        </pc:picChg>
        <pc:picChg chg="add mod">
          <ac:chgData name="Chiao-yun Chung" userId="S::chiaoyun.chung@dcmail.ca::d436652d-071e-4c8e-aba3-f025b0229fad" providerId="AD" clId="Web-{9960281F-91BE-40E0-A761-66DD08F25A35}" dt="2023-04-11T00:22:35.826" v="41" actId="1076"/>
          <ac:picMkLst>
            <pc:docMk/>
            <pc:sldMk cId="4246286850" sldId="271"/>
            <ac:picMk id="5" creationId="{F070C5AC-24B2-AC04-D923-3772083DAF08}"/>
          </ac:picMkLst>
        </pc:picChg>
        <pc:picChg chg="add mod">
          <ac:chgData name="Chiao-yun Chung" userId="S::chiaoyun.chung@dcmail.ca::d436652d-071e-4c8e-aba3-f025b0229fad" providerId="AD" clId="Web-{9960281F-91BE-40E0-A761-66DD08F25A35}" dt="2023-04-11T00:22:56.436" v="44" actId="1076"/>
          <ac:picMkLst>
            <pc:docMk/>
            <pc:sldMk cId="4246286850" sldId="271"/>
            <ac:picMk id="6" creationId="{86B21EF2-619C-3324-9F34-8437A68FD3E3}"/>
          </ac:picMkLst>
        </pc:picChg>
        <pc:picChg chg="add mod">
          <ac:chgData name="Chiao-yun Chung" userId="S::chiaoyun.chung@dcmail.ca::d436652d-071e-4c8e-aba3-f025b0229fad" providerId="AD" clId="Web-{9960281F-91BE-40E0-A761-66DD08F25A35}" dt="2023-04-11T00:23:13.733" v="47" actId="1076"/>
          <ac:picMkLst>
            <pc:docMk/>
            <pc:sldMk cId="4246286850" sldId="271"/>
            <ac:picMk id="7" creationId="{4266F1C7-5AA3-A823-A029-D356C1316BE2}"/>
          </ac:picMkLst>
        </pc:picChg>
        <pc:picChg chg="add mod">
          <ac:chgData name="Chiao-yun Chung" userId="S::chiaoyun.chung@dcmail.ca::d436652d-071e-4c8e-aba3-f025b0229fad" providerId="AD" clId="Web-{9960281F-91BE-40E0-A761-66DD08F25A35}" dt="2023-04-11T00:23:28.436" v="50" actId="1076"/>
          <ac:picMkLst>
            <pc:docMk/>
            <pc:sldMk cId="4246286850" sldId="271"/>
            <ac:picMk id="8" creationId="{E0B1651F-C2CE-B600-FD71-1777C5B9C4BF}"/>
          </ac:picMkLst>
        </pc:picChg>
        <pc:picChg chg="del">
          <ac:chgData name="Chiao-yun Chung" userId="S::chiaoyun.chung@dcmail.ca::d436652d-071e-4c8e-aba3-f025b0229fad" providerId="AD" clId="Web-{9960281F-91BE-40E0-A761-66DD08F25A35}" dt="2023-04-11T00:22:58.733" v="45"/>
          <ac:picMkLst>
            <pc:docMk/>
            <pc:sldMk cId="4246286850" sldId="271"/>
            <ac:picMk id="22" creationId="{5C9DC0A7-2B7B-E541-697F-E957BCDFC741}"/>
          </ac:picMkLst>
        </pc:picChg>
        <pc:picChg chg="del">
          <ac:chgData name="Chiao-yun Chung" userId="S::chiaoyun.chung@dcmail.ca::d436652d-071e-4c8e-aba3-f025b0229fad" providerId="AD" clId="Web-{9960281F-91BE-40E0-A761-66DD08F25A35}" dt="2023-04-11T00:22:33.451" v="40"/>
          <ac:picMkLst>
            <pc:docMk/>
            <pc:sldMk cId="4246286850" sldId="271"/>
            <ac:picMk id="24" creationId="{72C39E76-656C-4D75-2571-152A5EE8DABE}"/>
          </ac:picMkLst>
        </pc:picChg>
        <pc:picChg chg="del">
          <ac:chgData name="Chiao-yun Chung" userId="S::chiaoyun.chung@dcmail.ca::d436652d-071e-4c8e-aba3-f025b0229fad" providerId="AD" clId="Web-{9960281F-91BE-40E0-A761-66DD08F25A35}" dt="2023-04-11T00:23:15.202" v="48"/>
          <ac:picMkLst>
            <pc:docMk/>
            <pc:sldMk cId="4246286850" sldId="271"/>
            <ac:picMk id="26" creationId="{D9991730-0251-C9E2-BE6E-DD1B883AE390}"/>
          </ac:picMkLst>
        </pc:picChg>
        <pc:picChg chg="del">
          <ac:chgData name="Chiao-yun Chung" userId="S::chiaoyun.chung@dcmail.ca::d436652d-071e-4c8e-aba3-f025b0229fad" providerId="AD" clId="Web-{9960281F-91BE-40E0-A761-66DD08F25A35}" dt="2023-04-11T00:22:37.357" v="42"/>
          <ac:picMkLst>
            <pc:docMk/>
            <pc:sldMk cId="4246286850" sldId="271"/>
            <ac:picMk id="28" creationId="{D5CCFEB8-5057-9B06-DDEB-ED95377314DF}"/>
          </ac:picMkLst>
        </pc:picChg>
      </pc:sldChg>
      <pc:sldChg chg="modSp">
        <pc:chgData name="Chiao-yun Chung" userId="S::chiaoyun.chung@dcmail.ca::d436652d-071e-4c8e-aba3-f025b0229fad" providerId="AD" clId="Web-{9960281F-91BE-40E0-A761-66DD08F25A35}" dt="2023-04-11T00:18:25.974" v="30" actId="20577"/>
        <pc:sldMkLst>
          <pc:docMk/>
          <pc:sldMk cId="2341000311" sldId="285"/>
        </pc:sldMkLst>
        <pc:spChg chg="mod">
          <ac:chgData name="Chiao-yun Chung" userId="S::chiaoyun.chung@dcmail.ca::d436652d-071e-4c8e-aba3-f025b0229fad" providerId="AD" clId="Web-{9960281F-91BE-40E0-A761-66DD08F25A35}" dt="2023-04-11T00:18:25.974" v="30" actId="20577"/>
          <ac:spMkLst>
            <pc:docMk/>
            <pc:sldMk cId="2341000311" sldId="285"/>
            <ac:spMk id="3" creationId="{28AEE8A0-2B02-981C-782E-D2584679BFFE}"/>
          </ac:spMkLst>
        </pc:spChg>
      </pc:sldChg>
      <pc:sldChg chg="del">
        <pc:chgData name="Chiao-yun Chung" userId="S::chiaoyun.chung@dcmail.ca::d436652d-071e-4c8e-aba3-f025b0229fad" providerId="AD" clId="Web-{9960281F-91BE-40E0-A761-66DD08F25A35}" dt="2023-04-11T00:11:21.966" v="0"/>
        <pc:sldMkLst>
          <pc:docMk/>
          <pc:sldMk cId="937508709" sldId="286"/>
        </pc:sldMkLst>
      </pc:sldChg>
      <pc:sldChg chg="modSp">
        <pc:chgData name="Chiao-yun Chung" userId="S::chiaoyun.chung@dcmail.ca::d436652d-071e-4c8e-aba3-f025b0229fad" providerId="AD" clId="Web-{9960281F-91BE-40E0-A761-66DD08F25A35}" dt="2023-04-11T00:17:40.989" v="4" actId="20577"/>
        <pc:sldMkLst>
          <pc:docMk/>
          <pc:sldMk cId="3408650692" sldId="290"/>
        </pc:sldMkLst>
        <pc:spChg chg="mod">
          <ac:chgData name="Chiao-yun Chung" userId="S::chiaoyun.chung@dcmail.ca::d436652d-071e-4c8e-aba3-f025b0229fad" providerId="AD" clId="Web-{9960281F-91BE-40E0-A761-66DD08F25A35}" dt="2023-04-11T00:17:40.989" v="4" actId="20577"/>
          <ac:spMkLst>
            <pc:docMk/>
            <pc:sldMk cId="3408650692" sldId="290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9960281F-91BE-40E0-A761-66DD08F25A35}" dt="2023-04-11T00:17:48.802" v="6" actId="20577"/>
        <pc:sldMkLst>
          <pc:docMk/>
          <pc:sldMk cId="2715934032" sldId="291"/>
        </pc:sldMkLst>
        <pc:spChg chg="mod">
          <ac:chgData name="Chiao-yun Chung" userId="S::chiaoyun.chung@dcmail.ca::d436652d-071e-4c8e-aba3-f025b0229fad" providerId="AD" clId="Web-{9960281F-91BE-40E0-A761-66DD08F25A35}" dt="2023-04-11T00:17:48.802" v="6" actId="20577"/>
          <ac:spMkLst>
            <pc:docMk/>
            <pc:sldMk cId="2715934032" sldId="291"/>
            <ac:spMk id="3" creationId="{28AEE8A0-2B02-981C-782E-D2584679BFFE}"/>
          </ac:spMkLst>
        </pc:spChg>
      </pc:sldChg>
      <pc:sldChg chg="del">
        <pc:chgData name="Chiao-yun Chung" userId="S::chiaoyun.chung@dcmail.ca::d436652d-071e-4c8e-aba3-f025b0229fad" providerId="AD" clId="Web-{9960281F-91BE-40E0-A761-66DD08F25A35}" dt="2023-04-11T00:18:08.740" v="7"/>
        <pc:sldMkLst>
          <pc:docMk/>
          <pc:sldMk cId="3560865042" sldId="295"/>
        </pc:sldMkLst>
      </pc:sldChg>
    </pc:docChg>
  </pc:docChgLst>
  <pc:docChgLst>
    <pc:chgData name="Chiao-yun Chung" userId="S::chiaoyun.chung@dcmail.ca::d436652d-071e-4c8e-aba3-f025b0229fad" providerId="AD" clId="Web-{194BECA8-B963-43C3-B25F-C87423C8874B}"/>
    <pc:docChg chg="modSld">
      <pc:chgData name="Chiao-yun Chung" userId="S::chiaoyun.chung@dcmail.ca::d436652d-071e-4c8e-aba3-f025b0229fad" providerId="AD" clId="Web-{194BECA8-B963-43C3-B25F-C87423C8874B}" dt="2023-04-01T23:46:24.493" v="176" actId="1076"/>
      <pc:docMkLst>
        <pc:docMk/>
      </pc:docMkLst>
      <pc:sldChg chg="modSp">
        <pc:chgData name="Chiao-yun Chung" userId="S::chiaoyun.chung@dcmail.ca::d436652d-071e-4c8e-aba3-f025b0229fad" providerId="AD" clId="Web-{194BECA8-B963-43C3-B25F-C87423C8874B}" dt="2023-04-01T23:39:17.632" v="57" actId="20577"/>
        <pc:sldMkLst>
          <pc:docMk/>
          <pc:sldMk cId="383863683" sldId="284"/>
        </pc:sldMkLst>
        <pc:spChg chg="mod">
          <ac:chgData name="Chiao-yun Chung" userId="S::chiaoyun.chung@dcmail.ca::d436652d-071e-4c8e-aba3-f025b0229fad" providerId="AD" clId="Web-{194BECA8-B963-43C3-B25F-C87423C8874B}" dt="2023-04-01T23:39:17.632" v="57" actId="20577"/>
          <ac:spMkLst>
            <pc:docMk/>
            <pc:sldMk cId="383863683" sldId="284"/>
            <ac:spMk id="119" creationId="{00000000-0000-0000-0000-000000000000}"/>
          </ac:spMkLst>
        </pc:spChg>
      </pc:sldChg>
      <pc:sldChg chg="modSp">
        <pc:chgData name="Chiao-yun Chung" userId="S::chiaoyun.chung@dcmail.ca::d436652d-071e-4c8e-aba3-f025b0229fad" providerId="AD" clId="Web-{194BECA8-B963-43C3-B25F-C87423C8874B}" dt="2023-04-01T23:46:24.493" v="176" actId="1076"/>
        <pc:sldMkLst>
          <pc:docMk/>
          <pc:sldMk cId="894569253" sldId="287"/>
        </pc:sldMkLst>
        <pc:spChg chg="mod">
          <ac:chgData name="Chiao-yun Chung" userId="S::chiaoyun.chung@dcmail.ca::d436652d-071e-4c8e-aba3-f025b0229fad" providerId="AD" clId="Web-{194BECA8-B963-43C3-B25F-C87423C8874B}" dt="2023-04-01T23:46:24.493" v="176" actId="1076"/>
          <ac:spMkLst>
            <pc:docMk/>
            <pc:sldMk cId="894569253" sldId="287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194BECA8-B963-43C3-B25F-C87423C8874B}" dt="2023-04-01T23:45:52.181" v="168" actId="20577"/>
          <ac:spMkLst>
            <pc:docMk/>
            <pc:sldMk cId="894569253" sldId="287"/>
            <ac:spMk id="119" creationId="{00000000-0000-0000-0000-000000000000}"/>
          </ac:spMkLst>
        </pc:spChg>
      </pc:sldChg>
      <pc:sldChg chg="modSp">
        <pc:chgData name="Chiao-yun Chung" userId="S::chiaoyun.chung@dcmail.ca::d436652d-071e-4c8e-aba3-f025b0229fad" providerId="AD" clId="Web-{194BECA8-B963-43C3-B25F-C87423C8874B}" dt="2023-04-01T23:39:58.740" v="58" actId="1076"/>
        <pc:sldMkLst>
          <pc:docMk/>
          <pc:sldMk cId="2641988843" sldId="288"/>
        </pc:sldMkLst>
        <pc:spChg chg="mod">
          <ac:chgData name="Chiao-yun Chung" userId="S::chiaoyun.chung@dcmail.ca::d436652d-071e-4c8e-aba3-f025b0229fad" providerId="AD" clId="Web-{194BECA8-B963-43C3-B25F-C87423C8874B}" dt="2023-04-01T23:39:58.740" v="58" actId="1076"/>
          <ac:spMkLst>
            <pc:docMk/>
            <pc:sldMk cId="2641988843" sldId="288"/>
            <ac:spMk id="3" creationId="{28AEE8A0-2B02-981C-782E-D2584679BFFE}"/>
          </ac:spMkLst>
        </pc:spChg>
        <pc:picChg chg="mod">
          <ac:chgData name="Chiao-yun Chung" userId="S::chiaoyun.chung@dcmail.ca::d436652d-071e-4c8e-aba3-f025b0229fad" providerId="AD" clId="Web-{194BECA8-B963-43C3-B25F-C87423C8874B}" dt="2023-04-01T23:37:13.024" v="44" actId="1076"/>
          <ac:picMkLst>
            <pc:docMk/>
            <pc:sldMk cId="2641988843" sldId="288"/>
            <ac:picMk id="2" creationId="{FD784C23-DDAB-EFF6-86F6-712C711E6C6F}"/>
          </ac:picMkLst>
        </pc:picChg>
      </pc:sldChg>
    </pc:docChg>
  </pc:docChgLst>
  <pc:docChgLst>
    <pc:chgData name="Bei Jia" userId="S::bei.jia@dcmail.ca::b530aed7-c6f3-4ad6-b4e6-323246793132" providerId="AD" clId="Web-{51A2CF67-831F-4B04-8CA8-98AAB28ACD20}"/>
    <pc:docChg chg="modSld">
      <pc:chgData name="Bei Jia" userId="S::bei.jia@dcmail.ca::b530aed7-c6f3-4ad6-b4e6-323246793132" providerId="AD" clId="Web-{51A2CF67-831F-4B04-8CA8-98AAB28ACD20}" dt="2023-04-10T22:19:40.670" v="3" actId="20577"/>
      <pc:docMkLst>
        <pc:docMk/>
      </pc:docMkLst>
      <pc:sldChg chg="modSp">
        <pc:chgData name="Bei Jia" userId="S::bei.jia@dcmail.ca::b530aed7-c6f3-4ad6-b4e6-323246793132" providerId="AD" clId="Web-{51A2CF67-831F-4B04-8CA8-98AAB28ACD20}" dt="2023-04-10T22:19:40.670" v="3" actId="20577"/>
        <pc:sldMkLst>
          <pc:docMk/>
          <pc:sldMk cId="3408650692" sldId="290"/>
        </pc:sldMkLst>
        <pc:spChg chg="mod">
          <ac:chgData name="Bei Jia" userId="S::bei.jia@dcmail.ca::b530aed7-c6f3-4ad6-b4e6-323246793132" providerId="AD" clId="Web-{51A2CF67-831F-4B04-8CA8-98AAB28ACD20}" dt="2023-04-10T22:19:40.670" v="3" actId="20577"/>
          <ac:spMkLst>
            <pc:docMk/>
            <pc:sldMk cId="3408650692" sldId="290"/>
            <ac:spMk id="3" creationId="{28AEE8A0-2B02-981C-782E-D2584679BFFE}"/>
          </ac:spMkLst>
        </pc:spChg>
      </pc:sldChg>
      <pc:sldChg chg="modSp">
        <pc:chgData name="Bei Jia" userId="S::bei.jia@dcmail.ca::b530aed7-c6f3-4ad6-b4e6-323246793132" providerId="AD" clId="Web-{51A2CF67-831F-4B04-8CA8-98AAB28ACD20}" dt="2023-04-10T22:19:34.482" v="1" actId="20577"/>
        <pc:sldMkLst>
          <pc:docMk/>
          <pc:sldMk cId="2715934032" sldId="291"/>
        </pc:sldMkLst>
        <pc:spChg chg="mod">
          <ac:chgData name="Bei Jia" userId="S::bei.jia@dcmail.ca::b530aed7-c6f3-4ad6-b4e6-323246793132" providerId="AD" clId="Web-{51A2CF67-831F-4B04-8CA8-98AAB28ACD20}" dt="2023-04-10T22:19:34.482" v="1" actId="20577"/>
          <ac:spMkLst>
            <pc:docMk/>
            <pc:sldMk cId="2715934032" sldId="291"/>
            <ac:spMk id="3" creationId="{28AEE8A0-2B02-981C-782E-D2584679BFFE}"/>
          </ac:spMkLst>
        </pc:spChg>
      </pc:sldChg>
    </pc:docChg>
  </pc:docChgLst>
  <pc:docChgLst>
    <pc:chgData name="Bei Jia" userId="S::bei.jia@dcmail.ca::b530aed7-c6f3-4ad6-b4e6-323246793132" providerId="AD" clId="Web-{E2BDE332-7728-4A2F-B021-4D0B5DCB9168}"/>
    <pc:docChg chg="modSld">
      <pc:chgData name="Bei Jia" userId="S::bei.jia@dcmail.ca::b530aed7-c6f3-4ad6-b4e6-323246793132" providerId="AD" clId="Web-{E2BDE332-7728-4A2F-B021-4D0B5DCB9168}" dt="2023-04-07T02:04:58.813" v="1" actId="1076"/>
      <pc:docMkLst>
        <pc:docMk/>
      </pc:docMkLst>
      <pc:sldChg chg="modSp">
        <pc:chgData name="Bei Jia" userId="S::bei.jia@dcmail.ca::b530aed7-c6f3-4ad6-b4e6-323246793132" providerId="AD" clId="Web-{E2BDE332-7728-4A2F-B021-4D0B5DCB9168}" dt="2023-04-07T02:04:58.813" v="1" actId="1076"/>
        <pc:sldMkLst>
          <pc:docMk/>
          <pc:sldMk cId="3408650692" sldId="290"/>
        </pc:sldMkLst>
        <pc:picChg chg="mod">
          <ac:chgData name="Bei Jia" userId="S::bei.jia@dcmail.ca::b530aed7-c6f3-4ad6-b4e6-323246793132" providerId="AD" clId="Web-{E2BDE332-7728-4A2F-B021-4D0B5DCB9168}" dt="2023-04-07T02:04:58.813" v="1" actId="1076"/>
          <ac:picMkLst>
            <pc:docMk/>
            <pc:sldMk cId="3408650692" sldId="290"/>
            <ac:picMk id="2" creationId="{734352EF-A9EF-1436-B348-D80ED940BD30}"/>
          </ac:picMkLst>
        </pc:picChg>
      </pc:sldChg>
    </pc:docChg>
  </pc:docChgLst>
  <pc:docChgLst>
    <pc:chgData name="Chiao-yun Chung" userId="S::chiaoyun.chung@dcmail.ca::d436652d-071e-4c8e-aba3-f025b0229fad" providerId="AD" clId="Web-{D9D12A74-DEF0-43AC-A16F-C66ACE9B63C8}"/>
    <pc:docChg chg="delSld modSld sldOrd">
      <pc:chgData name="Chiao-yun Chung" userId="S::chiaoyun.chung@dcmail.ca::d436652d-071e-4c8e-aba3-f025b0229fad" providerId="AD" clId="Web-{D9D12A74-DEF0-43AC-A16F-C66ACE9B63C8}" dt="2023-04-01T23:35:12.114" v="100" actId="1076"/>
      <pc:docMkLst>
        <pc:docMk/>
      </pc:docMkLst>
      <pc:sldChg chg="del ord">
        <pc:chgData name="Chiao-yun Chung" userId="S::chiaoyun.chung@dcmail.ca::d436652d-071e-4c8e-aba3-f025b0229fad" providerId="AD" clId="Web-{D9D12A74-DEF0-43AC-A16F-C66ACE9B63C8}" dt="2023-04-01T23:29:49.843" v="36"/>
        <pc:sldMkLst>
          <pc:docMk/>
          <pc:sldMk cId="0" sldId="257"/>
        </pc:sldMkLst>
      </pc:sldChg>
      <pc:sldChg chg="addSp delSp modSp">
        <pc:chgData name="Chiao-yun Chung" userId="S::chiaoyun.chung@dcmail.ca::d436652d-071e-4c8e-aba3-f025b0229fad" providerId="AD" clId="Web-{D9D12A74-DEF0-43AC-A16F-C66ACE9B63C8}" dt="2023-04-01T23:30:25.578" v="46" actId="1076"/>
        <pc:sldMkLst>
          <pc:docMk/>
          <pc:sldMk cId="3017813929" sldId="283"/>
        </pc:sldMkLst>
        <pc:spChg chg="mod">
          <ac:chgData name="Chiao-yun Chung" userId="S::chiaoyun.chung@dcmail.ca::d436652d-071e-4c8e-aba3-f025b0229fad" providerId="AD" clId="Web-{D9D12A74-DEF0-43AC-A16F-C66ACE9B63C8}" dt="2023-04-01T23:29:47.702" v="34" actId="20577"/>
          <ac:spMkLst>
            <pc:docMk/>
            <pc:sldMk cId="3017813929" sldId="283"/>
            <ac:spMk id="3" creationId="{28AEE8A0-2B02-981C-782E-D2584679BFFE}"/>
          </ac:spMkLst>
        </pc:spChg>
        <pc:picChg chg="add del">
          <ac:chgData name="Chiao-yun Chung" userId="S::chiaoyun.chung@dcmail.ca::d436652d-071e-4c8e-aba3-f025b0229fad" providerId="AD" clId="Web-{D9D12A74-DEF0-43AC-A16F-C66ACE9B63C8}" dt="2023-04-01T23:29:48.671" v="35"/>
          <ac:picMkLst>
            <pc:docMk/>
            <pc:sldMk cId="3017813929" sldId="283"/>
            <ac:picMk id="5" creationId="{38373958-8427-960F-B594-8EF2DB7C5F22}"/>
          </ac:picMkLst>
        </pc:picChg>
        <pc:picChg chg="add mod">
          <ac:chgData name="Chiao-yun Chung" userId="S::chiaoyun.chung@dcmail.ca::d436652d-071e-4c8e-aba3-f025b0229fad" providerId="AD" clId="Web-{D9D12A74-DEF0-43AC-A16F-C66ACE9B63C8}" dt="2023-04-01T23:30:25.578" v="46" actId="1076"/>
          <ac:picMkLst>
            <pc:docMk/>
            <pc:sldMk cId="3017813929" sldId="283"/>
            <ac:picMk id="6" creationId="{FA9F0636-B7D2-8680-F336-3B282BD07DA2}"/>
          </ac:picMkLst>
        </pc:picChg>
      </pc:sldChg>
      <pc:sldChg chg="modSp">
        <pc:chgData name="Chiao-yun Chung" userId="S::chiaoyun.chung@dcmail.ca::d436652d-071e-4c8e-aba3-f025b0229fad" providerId="AD" clId="Web-{D9D12A74-DEF0-43AC-A16F-C66ACE9B63C8}" dt="2023-04-01T23:35:12.114" v="100" actId="1076"/>
        <pc:sldMkLst>
          <pc:docMk/>
          <pc:sldMk cId="2641988843" sldId="288"/>
        </pc:sldMkLst>
        <pc:spChg chg="mod">
          <ac:chgData name="Chiao-yun Chung" userId="S::chiaoyun.chung@dcmail.ca::d436652d-071e-4c8e-aba3-f025b0229fad" providerId="AD" clId="Web-{D9D12A74-DEF0-43AC-A16F-C66ACE9B63C8}" dt="2023-04-01T23:35:12.114" v="100" actId="1076"/>
          <ac:spMkLst>
            <pc:docMk/>
            <pc:sldMk cId="2641988843" sldId="288"/>
            <ac:spMk id="3" creationId="{28AEE8A0-2B02-981C-782E-D2584679BFFE}"/>
          </ac:spMkLst>
        </pc:spChg>
        <pc:spChg chg="mod">
          <ac:chgData name="Chiao-yun Chung" userId="S::chiaoyun.chung@dcmail.ca::d436652d-071e-4c8e-aba3-f025b0229fad" providerId="AD" clId="Web-{D9D12A74-DEF0-43AC-A16F-C66ACE9B63C8}" dt="2023-04-01T23:33:06.221" v="67" actId="20577"/>
          <ac:spMkLst>
            <pc:docMk/>
            <pc:sldMk cId="2641988843" sldId="288"/>
            <ac:spMk id="119" creationId="{00000000-0000-0000-0000-000000000000}"/>
          </ac:spMkLst>
        </pc:spChg>
      </pc:sldChg>
      <pc:sldChg chg="modSp">
        <pc:chgData name="Chiao-yun Chung" userId="S::chiaoyun.chung@dcmail.ca::d436652d-071e-4c8e-aba3-f025b0229fad" providerId="AD" clId="Web-{D9D12A74-DEF0-43AC-A16F-C66ACE9B63C8}" dt="2023-04-01T23:32:23.783" v="66" actId="20577"/>
        <pc:sldMkLst>
          <pc:docMk/>
          <pc:sldMk cId="1527609813" sldId="292"/>
        </pc:sldMkLst>
        <pc:spChg chg="mod">
          <ac:chgData name="Chiao-yun Chung" userId="S::chiaoyun.chung@dcmail.ca::d436652d-071e-4c8e-aba3-f025b0229fad" providerId="AD" clId="Web-{D9D12A74-DEF0-43AC-A16F-C66ACE9B63C8}" dt="2023-04-01T23:32:23.783" v="66" actId="20577"/>
          <ac:spMkLst>
            <pc:docMk/>
            <pc:sldMk cId="1527609813" sldId="292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D9D12A74-DEF0-43AC-A16F-C66ACE9B63C8}" dt="2023-04-01T23:31:56.595" v="60" actId="20577"/>
        <pc:sldMkLst>
          <pc:docMk/>
          <pc:sldMk cId="2543265976" sldId="293"/>
        </pc:sldMkLst>
        <pc:spChg chg="mod">
          <ac:chgData name="Chiao-yun Chung" userId="S::chiaoyun.chung@dcmail.ca::d436652d-071e-4c8e-aba3-f025b0229fad" providerId="AD" clId="Web-{D9D12A74-DEF0-43AC-A16F-C66ACE9B63C8}" dt="2023-04-01T23:31:56.595" v="60" actId="20577"/>
          <ac:spMkLst>
            <pc:docMk/>
            <pc:sldMk cId="2543265976" sldId="293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D9D12A74-DEF0-43AC-A16F-C66ACE9B63C8}" dt="2023-04-01T23:28:33.793" v="0" actId="20577"/>
        <pc:sldMkLst>
          <pc:docMk/>
          <pc:sldMk cId="1580550145" sldId="294"/>
        </pc:sldMkLst>
        <pc:spChg chg="mod">
          <ac:chgData name="Chiao-yun Chung" userId="S::chiaoyun.chung@dcmail.ca::d436652d-071e-4c8e-aba3-f025b0229fad" providerId="AD" clId="Web-{D9D12A74-DEF0-43AC-A16F-C66ACE9B63C8}" dt="2023-04-01T23:28:33.793" v="0" actId="20577"/>
          <ac:spMkLst>
            <pc:docMk/>
            <pc:sldMk cId="1580550145" sldId="294"/>
            <ac:spMk id="119" creationId="{00000000-0000-0000-0000-000000000000}"/>
          </ac:spMkLst>
        </pc:spChg>
      </pc:sldChg>
    </pc:docChg>
  </pc:docChgLst>
  <pc:docChgLst>
    <pc:chgData name="Chiao-yun Chung" userId="S::chiaoyun.chung@dcmail.ca::d436652d-071e-4c8e-aba3-f025b0229fad" providerId="AD" clId="Web-{2C93D772-A97B-4431-8DFD-C48B312792FD}"/>
    <pc:docChg chg="modSld">
      <pc:chgData name="Chiao-yun Chung" userId="S::chiaoyun.chung@dcmail.ca::d436652d-071e-4c8e-aba3-f025b0229fad" providerId="AD" clId="Web-{2C93D772-A97B-4431-8DFD-C48B312792FD}" dt="2023-04-11T00:33:17.052" v="14" actId="20577"/>
      <pc:docMkLst>
        <pc:docMk/>
      </pc:docMkLst>
      <pc:sldChg chg="modSp">
        <pc:chgData name="Chiao-yun Chung" userId="S::chiaoyun.chung@dcmail.ca::d436652d-071e-4c8e-aba3-f025b0229fad" providerId="AD" clId="Web-{2C93D772-A97B-4431-8DFD-C48B312792FD}" dt="2023-04-11T00:32:15.863" v="6" actId="20577"/>
        <pc:sldMkLst>
          <pc:docMk/>
          <pc:sldMk cId="3017813929" sldId="283"/>
        </pc:sldMkLst>
        <pc:spChg chg="mod">
          <ac:chgData name="Chiao-yun Chung" userId="S::chiaoyun.chung@dcmail.ca::d436652d-071e-4c8e-aba3-f025b0229fad" providerId="AD" clId="Web-{2C93D772-A97B-4431-8DFD-C48B312792FD}" dt="2023-04-11T00:32:15.863" v="6" actId="20577"/>
          <ac:spMkLst>
            <pc:docMk/>
            <pc:sldMk cId="3017813929" sldId="283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2C93D772-A97B-4431-8DFD-C48B312792FD}" dt="2023-04-11T00:33:17.052" v="14" actId="20577"/>
        <pc:sldMkLst>
          <pc:docMk/>
          <pc:sldMk cId="2715934032" sldId="291"/>
        </pc:sldMkLst>
        <pc:spChg chg="mod">
          <ac:chgData name="Chiao-yun Chung" userId="S::chiaoyun.chung@dcmail.ca::d436652d-071e-4c8e-aba3-f025b0229fad" providerId="AD" clId="Web-{2C93D772-A97B-4431-8DFD-C48B312792FD}" dt="2023-04-11T00:33:17.052" v="14" actId="20577"/>
          <ac:spMkLst>
            <pc:docMk/>
            <pc:sldMk cId="2715934032" sldId="291"/>
            <ac:spMk id="3" creationId="{28AEE8A0-2B02-981C-782E-D2584679BFFE}"/>
          </ac:spMkLst>
        </pc:spChg>
      </pc:sldChg>
      <pc:sldChg chg="modSp">
        <pc:chgData name="Chiao-yun Chung" userId="S::chiaoyun.chung@dcmail.ca::d436652d-071e-4c8e-aba3-f025b0229fad" providerId="AD" clId="Web-{2C93D772-A97B-4431-8DFD-C48B312792FD}" dt="2023-04-11T00:33:03.958" v="11" actId="20577"/>
        <pc:sldMkLst>
          <pc:docMk/>
          <pc:sldMk cId="1580550145" sldId="294"/>
        </pc:sldMkLst>
        <pc:spChg chg="mod">
          <ac:chgData name="Chiao-yun Chung" userId="S::chiaoyun.chung@dcmail.ca::d436652d-071e-4c8e-aba3-f025b0229fad" providerId="AD" clId="Web-{2C93D772-A97B-4431-8DFD-C48B312792FD}" dt="2023-04-11T00:33:03.958" v="11" actId="20577"/>
          <ac:spMkLst>
            <pc:docMk/>
            <pc:sldMk cId="1580550145" sldId="294"/>
            <ac:spMk id="3" creationId="{28AEE8A0-2B02-981C-782E-D2584679BFFE}"/>
          </ac:spMkLst>
        </pc:spChg>
      </pc:sldChg>
    </pc:docChg>
  </pc:docChgLst>
  <pc:docChgLst>
    <pc:chgData name="Yuqi Zhou" userId="S::yuqi.zhou@dcmail.ca::d97325e7-ae06-4f5a-8c85-e5e807ea252e" providerId="AD" clId="Web-{1976B965-F5C9-4AE9-93D4-09D9F621600A}"/>
    <pc:docChg chg="modSld">
      <pc:chgData name="Yuqi Zhou" userId="S::yuqi.zhou@dcmail.ca::d97325e7-ae06-4f5a-8c85-e5e807ea252e" providerId="AD" clId="Web-{1976B965-F5C9-4AE9-93D4-09D9F621600A}" dt="2023-04-13T14:24:18.821" v="4"/>
      <pc:docMkLst>
        <pc:docMk/>
      </pc:docMkLst>
      <pc:sldChg chg="delSp addAnim modAnim">
        <pc:chgData name="Yuqi Zhou" userId="S::yuqi.zhou@dcmail.ca::d97325e7-ae06-4f5a-8c85-e5e807ea252e" providerId="AD" clId="Web-{1976B965-F5C9-4AE9-93D4-09D9F621600A}" dt="2023-04-13T14:24:18.821" v="4"/>
        <pc:sldMkLst>
          <pc:docMk/>
          <pc:sldMk cId="4246286850" sldId="271"/>
        </pc:sldMkLst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3" creationId="{6DDD2A07-63F8-3965-8B9A-28148299A72A}"/>
          </ac:spMkLst>
        </pc:spChg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4" creationId="{9949BF69-F4AB-58E9-5A47-FE948EA91BA3}"/>
          </ac:spMkLst>
        </pc:spChg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5" creationId="{96198AA5-5AEB-FD2B-2F63-3353C557ED09}"/>
          </ac:spMkLst>
        </pc:spChg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6" creationId="{5253DF96-FBD8-3AAB-1EDC-89EEC536B9BC}"/>
          </ac:spMkLst>
        </pc:spChg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7" creationId="{47207E14-5B9F-3923-3CF4-DE68F9C9995D}"/>
          </ac:spMkLst>
        </pc:spChg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8" creationId="{1CE5170F-D55B-50C2-BE30-4D58EB98B0E7}"/>
          </ac:spMkLst>
        </pc:spChg>
        <pc:spChg chg="topLvl">
          <ac:chgData name="Yuqi Zhou" userId="S::yuqi.zhou@dcmail.ca::d97325e7-ae06-4f5a-8c85-e5e807ea252e" providerId="AD" clId="Web-{1976B965-F5C9-4AE9-93D4-09D9F621600A}" dt="2023-04-13T14:24:03.961" v="2"/>
          <ac:spMkLst>
            <pc:docMk/>
            <pc:sldMk cId="4246286850" sldId="271"/>
            <ac:spMk id="19" creationId="{78C81AE6-0DF3-8377-0A37-940DC835893B}"/>
          </ac:spMkLst>
        </pc:spChg>
        <pc:grpChg chg="del">
          <ac:chgData name="Yuqi Zhou" userId="S::yuqi.zhou@dcmail.ca::d97325e7-ae06-4f5a-8c85-e5e807ea252e" providerId="AD" clId="Web-{1976B965-F5C9-4AE9-93D4-09D9F621600A}" dt="2023-04-13T14:24:03.961" v="2"/>
          <ac:grpSpMkLst>
            <pc:docMk/>
            <pc:sldMk cId="4246286850" sldId="271"/>
            <ac:grpSpMk id="20" creationId="{4CA131DF-F643-BF16-8C09-0A53AA5C999D}"/>
          </ac:grpSpMkLst>
        </pc:grpChg>
      </pc:sldChg>
    </pc:docChg>
  </pc:docChgLst>
  <pc:docChgLst>
    <pc:chgData name="Chiao-yun Chung" userId="S::chiaoyun.chung@dcmail.ca::d436652d-071e-4c8e-aba3-f025b0229fad" providerId="AD" clId="Web-{F05C43B1-2262-43A7-9178-1A9B9DEB78EC}"/>
    <pc:docChg chg="modSld">
      <pc:chgData name="Chiao-yun Chung" userId="S::chiaoyun.chung@dcmail.ca::d436652d-071e-4c8e-aba3-f025b0229fad" providerId="AD" clId="Web-{F05C43B1-2262-43A7-9178-1A9B9DEB78EC}" dt="2023-04-13T14:40:51.096" v="18" actId="1076"/>
      <pc:docMkLst>
        <pc:docMk/>
      </pc:docMkLst>
      <pc:sldChg chg="modSp">
        <pc:chgData name="Chiao-yun Chung" userId="S::chiaoyun.chung@dcmail.ca::d436652d-071e-4c8e-aba3-f025b0229fad" providerId="AD" clId="Web-{F05C43B1-2262-43A7-9178-1A9B9DEB78EC}" dt="2023-04-13T14:40:51.096" v="18" actId="1076"/>
        <pc:sldMkLst>
          <pc:docMk/>
          <pc:sldMk cId="3206043647" sldId="289"/>
        </pc:sldMkLst>
        <pc:picChg chg="mod">
          <ac:chgData name="Chiao-yun Chung" userId="S::chiaoyun.chung@dcmail.ca::d436652d-071e-4c8e-aba3-f025b0229fad" providerId="AD" clId="Web-{F05C43B1-2262-43A7-9178-1A9B9DEB78EC}" dt="2023-04-13T14:40:34.220" v="12" actId="1076"/>
          <ac:picMkLst>
            <pc:docMk/>
            <pc:sldMk cId="3206043647" sldId="289"/>
            <ac:picMk id="4" creationId="{FF8B7146-1A16-78B3-2C60-41938CF299EC}"/>
          </ac:picMkLst>
        </pc:picChg>
        <pc:picChg chg="mod">
          <ac:chgData name="Chiao-yun Chung" userId="S::chiaoyun.chung@dcmail.ca::d436652d-071e-4c8e-aba3-f025b0229fad" providerId="AD" clId="Web-{F05C43B1-2262-43A7-9178-1A9B9DEB78EC}" dt="2023-04-13T14:40:12.829" v="4"/>
          <ac:picMkLst>
            <pc:docMk/>
            <pc:sldMk cId="3206043647" sldId="289"/>
            <ac:picMk id="10" creationId="{1192D4E4-6D9E-2F61-1B92-5AC767CDA1B3}"/>
          </ac:picMkLst>
        </pc:picChg>
        <pc:picChg chg="mod">
          <ac:chgData name="Chiao-yun Chung" userId="S::chiaoyun.chung@dcmail.ca::d436652d-071e-4c8e-aba3-f025b0229fad" providerId="AD" clId="Web-{F05C43B1-2262-43A7-9178-1A9B9DEB78EC}" dt="2023-04-13T14:40:25.111" v="9" actId="1076"/>
          <ac:picMkLst>
            <pc:docMk/>
            <pc:sldMk cId="3206043647" sldId="289"/>
            <ac:picMk id="16" creationId="{6B0BCD81-C2AB-91B3-8C80-0FEAD7157FE3}"/>
          </ac:picMkLst>
        </pc:picChg>
        <pc:picChg chg="mod">
          <ac:chgData name="Chiao-yun Chung" userId="S::chiaoyun.chung@dcmail.ca::d436652d-071e-4c8e-aba3-f025b0229fad" providerId="AD" clId="Web-{F05C43B1-2262-43A7-9178-1A9B9DEB78EC}" dt="2023-04-13T14:40:51.096" v="18" actId="1076"/>
          <ac:picMkLst>
            <pc:docMk/>
            <pc:sldMk cId="3206043647" sldId="289"/>
            <ac:picMk id="18" creationId="{40FAFEB6-0311-7A69-0BE3-057D926587F7}"/>
          </ac:picMkLst>
        </pc:picChg>
        <pc:picChg chg="mod">
          <ac:chgData name="Chiao-yun Chung" userId="S::chiaoyun.chung@dcmail.ca::d436652d-071e-4c8e-aba3-f025b0229fad" providerId="AD" clId="Web-{F05C43B1-2262-43A7-9178-1A9B9DEB78EC}" dt="2023-04-13T14:40:45.267" v="15" actId="1076"/>
          <ac:picMkLst>
            <pc:docMk/>
            <pc:sldMk cId="3206043647" sldId="289"/>
            <ac:picMk id="20" creationId="{892F747D-3E94-C987-FFF5-3508C957D13F}"/>
          </ac:picMkLst>
        </pc:picChg>
      </pc:sldChg>
    </pc:docChg>
  </pc:docChgLst>
  <pc:docChgLst>
    <pc:chgData clId="Web-{9135E8E5-9E4F-4435-B5DC-02C2429A18B3}"/>
    <pc:docChg chg="addSld">
      <pc:chgData name="" userId="" providerId="" clId="Web-{9135E8E5-9E4F-4435-B5DC-02C2429A18B3}" dt="2023-04-01T19:21:36.075" v="0"/>
      <pc:docMkLst>
        <pc:docMk/>
      </pc:docMkLst>
      <pc:sldChg chg="add">
        <pc:chgData name="" userId="" providerId="" clId="Web-{9135E8E5-9E4F-4435-B5DC-02C2429A18B3}" dt="2023-04-01T19:21:36.075" v="0"/>
        <pc:sldMkLst>
          <pc:docMk/>
          <pc:sldMk cId="3017813929" sldId="283"/>
        </pc:sldMkLst>
      </pc:sldChg>
    </pc:docChg>
  </pc:docChgLst>
  <pc:docChgLst>
    <pc:chgData name="Chiao-yun Chung" userId="S::chiaoyun.chung@dcmail.ca::d436652d-071e-4c8e-aba3-f025b0229fad" providerId="AD" clId="Web-{0A3887D1-52F8-4137-9F7F-55B6082445D4}"/>
    <pc:docChg chg="addSld sldOrd addMainMaster">
      <pc:chgData name="Chiao-yun Chung" userId="S::chiaoyun.chung@dcmail.ca::d436652d-071e-4c8e-aba3-f025b0229fad" providerId="AD" clId="Web-{0A3887D1-52F8-4137-9F7F-55B6082445D4}" dt="2023-04-01T02:54:15.161" v="3"/>
      <pc:docMkLst>
        <pc:docMk/>
      </pc:docMkLst>
      <pc:sldChg chg="add">
        <pc:chgData name="Chiao-yun Chung" userId="S::chiaoyun.chung@dcmail.ca::d436652d-071e-4c8e-aba3-f025b0229fad" providerId="AD" clId="Web-{0A3887D1-52F8-4137-9F7F-55B6082445D4}" dt="2023-04-01T02:53:51.255" v="0"/>
        <pc:sldMkLst>
          <pc:docMk/>
          <pc:sldMk cId="884795761" sldId="272"/>
        </pc:sldMkLst>
      </pc:sldChg>
      <pc:sldChg chg="add">
        <pc:chgData name="Chiao-yun Chung" userId="S::chiaoyun.chung@dcmail.ca::d436652d-071e-4c8e-aba3-f025b0229fad" providerId="AD" clId="Web-{0A3887D1-52F8-4137-9F7F-55B6082445D4}" dt="2023-04-01T02:53:59.380" v="1"/>
        <pc:sldMkLst>
          <pc:docMk/>
          <pc:sldMk cId="521061361" sldId="273"/>
        </pc:sldMkLst>
      </pc:sldChg>
      <pc:sldChg chg="add ord">
        <pc:chgData name="Chiao-yun Chung" userId="S::chiaoyun.chung@dcmail.ca::d436652d-071e-4c8e-aba3-f025b0229fad" providerId="AD" clId="Web-{0A3887D1-52F8-4137-9F7F-55B6082445D4}" dt="2023-04-01T02:54:15.161" v="3"/>
        <pc:sldMkLst>
          <pc:docMk/>
          <pc:sldMk cId="18785892" sldId="274"/>
        </pc:sldMkLst>
      </pc:sldChg>
      <pc:sldMasterChg chg="add addSldLayout">
        <pc:chgData name="Chiao-yun Chung" userId="S::chiaoyun.chung@dcmail.ca::d436652d-071e-4c8e-aba3-f025b0229fad" providerId="AD" clId="Web-{0A3887D1-52F8-4137-9F7F-55B6082445D4}" dt="2023-04-01T02:53:51.255" v="0"/>
        <pc:sldMasterMkLst>
          <pc:docMk/>
          <pc:sldMasterMk cId="3210603690" sldId="2147484375"/>
        </pc:sldMasterMkLst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751993283" sldId="2147484376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549471690" sldId="2147484377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046536858" sldId="2147484378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95503118" sldId="2147484379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400872776" sldId="2147484380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705428569" sldId="2147484381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2865961719" sldId="2147484382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069281582" sldId="2147484383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3216487162" sldId="2147484384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1440412856" sldId="2147484385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4181890739" sldId="2147484386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1240757336" sldId="2147484387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733290796" sldId="2147484388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2618555740" sldId="2147484389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283295234" sldId="2147484390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740178251" sldId="2147484391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2466604605" sldId="2147484392"/>
          </pc:sldLayoutMkLst>
        </pc:sldLayoutChg>
        <pc:sldLayoutChg chg="add">
          <pc:chgData name="Chiao-yun Chung" userId="S::chiaoyun.chung@dcmail.ca::d436652d-071e-4c8e-aba3-f025b0229fad" providerId="AD" clId="Web-{0A3887D1-52F8-4137-9F7F-55B6082445D4}" dt="2023-04-01T02:53:51.255" v="0"/>
          <pc:sldLayoutMkLst>
            <pc:docMk/>
            <pc:sldMasterMk cId="3210603690" sldId="2147484375"/>
            <pc:sldLayoutMk cId="2796805107" sldId="2147484393"/>
          </pc:sldLayoutMkLst>
        </pc:sldLayoutChg>
      </pc:sldMasterChg>
    </pc:docChg>
  </pc:docChgLst>
  <pc:docChgLst>
    <pc:chgData name="Chiao-yun Chung" userId="S::chiaoyun.chung@dcmail.ca::d436652d-071e-4c8e-aba3-f025b0229fad" providerId="AD" clId="Web-{9135E8E5-9E4F-4435-B5DC-02C2429A18B3}"/>
    <pc:docChg chg="addSld delSld modSld sldOrd">
      <pc:chgData name="Chiao-yun Chung" userId="S::chiaoyun.chung@dcmail.ca::d436652d-071e-4c8e-aba3-f025b0229fad" providerId="AD" clId="Web-{9135E8E5-9E4F-4435-B5DC-02C2429A18B3}" dt="2023-04-01T19:25:13.873" v="47" actId="20577"/>
      <pc:docMkLst>
        <pc:docMk/>
      </pc:docMkLst>
      <pc:sldChg chg="addSp modSp">
        <pc:chgData name="Chiao-yun Chung" userId="S::chiaoyun.chung@dcmail.ca::d436652d-071e-4c8e-aba3-f025b0229fad" providerId="AD" clId="Web-{9135E8E5-9E4F-4435-B5DC-02C2429A18B3}" dt="2023-04-01T19:23:05.920" v="19"/>
        <pc:sldMkLst>
          <pc:docMk/>
          <pc:sldMk cId="0" sldId="257"/>
        </pc:sldMkLst>
        <pc:picChg chg="add ord">
          <ac:chgData name="Chiao-yun Chung" userId="S::chiaoyun.chung@dcmail.ca::d436652d-071e-4c8e-aba3-f025b0229fad" providerId="AD" clId="Web-{9135E8E5-9E4F-4435-B5DC-02C2429A18B3}" dt="2023-04-01T19:23:05.920" v="19"/>
          <ac:picMkLst>
            <pc:docMk/>
            <pc:sldMk cId="0" sldId="257"/>
            <ac:picMk id="5" creationId="{2257FE8C-AB25-B1D1-3785-C79D46C3F993}"/>
          </ac:picMkLst>
        </pc:picChg>
      </pc:sldChg>
      <pc:sldChg chg="del ord">
        <pc:chgData name="Chiao-yun Chung" userId="S::chiaoyun.chung@dcmail.ca::d436652d-071e-4c8e-aba3-f025b0229fad" providerId="AD" clId="Web-{9135E8E5-9E4F-4435-B5DC-02C2429A18B3}" dt="2023-04-01T19:23:34.951" v="28"/>
        <pc:sldMkLst>
          <pc:docMk/>
          <pc:sldMk cId="3102769834" sldId="269"/>
        </pc:sldMkLst>
      </pc:sldChg>
      <pc:sldChg chg="del">
        <pc:chgData name="Chiao-yun Chung" userId="S::chiaoyun.chung@dcmail.ca::d436652d-071e-4c8e-aba3-f025b0229fad" providerId="AD" clId="Web-{9135E8E5-9E4F-4435-B5DC-02C2429A18B3}" dt="2023-04-01T19:23:53.514" v="32"/>
        <pc:sldMkLst>
          <pc:docMk/>
          <pc:sldMk cId="2347730080" sldId="270"/>
        </pc:sldMkLst>
      </pc:sldChg>
      <pc:sldChg chg="addSp modSp ord">
        <pc:chgData name="Chiao-yun Chung" userId="S::chiaoyun.chung@dcmail.ca::d436652d-071e-4c8e-aba3-f025b0229fad" providerId="AD" clId="Web-{9135E8E5-9E4F-4435-B5DC-02C2429A18B3}" dt="2023-04-01T19:24:55.498" v="46"/>
        <pc:sldMkLst>
          <pc:docMk/>
          <pc:sldMk cId="4246286850" sldId="271"/>
        </pc:sldMkLst>
        <pc:picChg chg="add ord">
          <ac:chgData name="Chiao-yun Chung" userId="S::chiaoyun.chung@dcmail.ca::d436652d-071e-4c8e-aba3-f025b0229fad" providerId="AD" clId="Web-{9135E8E5-9E4F-4435-B5DC-02C2429A18B3}" dt="2023-04-01T19:24:42.436" v="43"/>
          <ac:picMkLst>
            <pc:docMk/>
            <pc:sldMk cId="4246286850" sldId="271"/>
            <ac:picMk id="3" creationId="{5AFC582E-21BB-DDE1-708D-50DF2D9E9F7A}"/>
          </ac:picMkLst>
        </pc:picChg>
      </pc:sldChg>
      <pc:sldChg chg="del">
        <pc:chgData name="Chiao-yun Chung" userId="S::chiaoyun.chung@dcmail.ca::d436652d-071e-4c8e-aba3-f025b0229fad" providerId="AD" clId="Web-{9135E8E5-9E4F-4435-B5DC-02C2429A18B3}" dt="2023-04-01T19:23:52.451" v="31"/>
        <pc:sldMkLst>
          <pc:docMk/>
          <pc:sldMk cId="4266407260" sldId="274"/>
        </pc:sldMkLst>
      </pc:sldChg>
      <pc:sldChg chg="del">
        <pc:chgData name="Chiao-yun Chung" userId="S::chiaoyun.chung@dcmail.ca::d436652d-071e-4c8e-aba3-f025b0229fad" providerId="AD" clId="Web-{9135E8E5-9E4F-4435-B5DC-02C2429A18B3}" dt="2023-04-01T19:23:10.123" v="20"/>
        <pc:sldMkLst>
          <pc:docMk/>
          <pc:sldMk cId="3777462189" sldId="275"/>
        </pc:sldMkLst>
      </pc:sldChg>
      <pc:sldChg chg="addSp modSp">
        <pc:chgData name="Chiao-yun Chung" userId="S::chiaoyun.chung@dcmail.ca::d436652d-071e-4c8e-aba3-f025b0229fad" providerId="AD" clId="Web-{9135E8E5-9E4F-4435-B5DC-02C2429A18B3}" dt="2023-04-01T19:24:39.029" v="41"/>
        <pc:sldMkLst>
          <pc:docMk/>
          <pc:sldMk cId="2492958644" sldId="277"/>
        </pc:sldMkLst>
        <pc:picChg chg="add ord">
          <ac:chgData name="Chiao-yun Chung" userId="S::chiaoyun.chung@dcmail.ca::d436652d-071e-4c8e-aba3-f025b0229fad" providerId="AD" clId="Web-{9135E8E5-9E4F-4435-B5DC-02C2429A18B3}" dt="2023-04-01T19:24:39.029" v="41"/>
          <ac:picMkLst>
            <pc:docMk/>
            <pc:sldMk cId="2492958644" sldId="277"/>
            <ac:picMk id="4" creationId="{7A94A9E6-14FC-909F-63B0-81B72B473281}"/>
          </ac:picMkLst>
        </pc:picChg>
      </pc:sldChg>
      <pc:sldChg chg="del">
        <pc:chgData name="Chiao-yun Chung" userId="S::chiaoyun.chung@dcmail.ca::d436652d-071e-4c8e-aba3-f025b0229fad" providerId="AD" clId="Web-{9135E8E5-9E4F-4435-B5DC-02C2429A18B3}" dt="2023-04-01T19:23:10.841" v="21"/>
        <pc:sldMkLst>
          <pc:docMk/>
          <pc:sldMk cId="3032859706" sldId="278"/>
        </pc:sldMkLst>
      </pc:sldChg>
      <pc:sldChg chg="del">
        <pc:chgData name="Chiao-yun Chung" userId="S::chiaoyun.chung@dcmail.ca::d436652d-071e-4c8e-aba3-f025b0229fad" providerId="AD" clId="Web-{9135E8E5-9E4F-4435-B5DC-02C2429A18B3}" dt="2023-04-01T19:22:55.654" v="16"/>
        <pc:sldMkLst>
          <pc:docMk/>
          <pc:sldMk cId="2779241851" sldId="279"/>
        </pc:sldMkLst>
      </pc:sldChg>
      <pc:sldChg chg="del ord">
        <pc:chgData name="Chiao-yun Chung" userId="S::chiaoyun.chung@dcmail.ca::d436652d-071e-4c8e-aba3-f025b0229fad" providerId="AD" clId="Web-{9135E8E5-9E4F-4435-B5DC-02C2429A18B3}" dt="2023-04-01T19:21:56.529" v="2"/>
        <pc:sldMkLst>
          <pc:docMk/>
          <pc:sldMk cId="3545220436" sldId="282"/>
        </pc:sldMkLst>
      </pc:sldChg>
      <pc:sldChg chg="addSp delSp modSp">
        <pc:chgData name="Chiao-yun Chung" userId="S::chiaoyun.chung@dcmail.ca::d436652d-071e-4c8e-aba3-f025b0229fad" providerId="AD" clId="Web-{9135E8E5-9E4F-4435-B5DC-02C2429A18B3}" dt="2023-04-01T19:22:17.935" v="8"/>
        <pc:sldMkLst>
          <pc:docMk/>
          <pc:sldMk cId="3017813929" sldId="283"/>
        </pc:sldMkLst>
        <pc:picChg chg="add ord">
          <ac:chgData name="Chiao-yun Chung" userId="S::chiaoyun.chung@dcmail.ca::d436652d-071e-4c8e-aba3-f025b0229fad" providerId="AD" clId="Web-{9135E8E5-9E4F-4435-B5DC-02C2429A18B3}" dt="2023-04-01T19:22:17.935" v="8"/>
          <ac:picMkLst>
            <pc:docMk/>
            <pc:sldMk cId="3017813929" sldId="283"/>
            <ac:picMk id="4" creationId="{81215D4B-AA09-F5CA-85D7-C319A3472DDF}"/>
          </ac:picMkLst>
        </pc:picChg>
        <pc:picChg chg="del mod">
          <ac:chgData name="Chiao-yun Chung" userId="S::chiaoyun.chung@dcmail.ca::d436652d-071e-4c8e-aba3-f025b0229fad" providerId="AD" clId="Web-{9135E8E5-9E4F-4435-B5DC-02C2429A18B3}" dt="2023-04-01T19:22:14.888" v="6"/>
          <ac:picMkLst>
            <pc:docMk/>
            <pc:sldMk cId="3017813929" sldId="283"/>
            <ac:picMk id="1030" creationId="{338F9B9B-9D27-4778-84A2-9AC147696C22}"/>
          </ac:picMkLst>
        </pc:picChg>
      </pc:sldChg>
      <pc:sldChg chg="modSp add">
        <pc:chgData name="Chiao-yun Chung" userId="S::chiaoyun.chung@dcmail.ca::d436652d-071e-4c8e-aba3-f025b0229fad" providerId="AD" clId="Web-{9135E8E5-9E4F-4435-B5DC-02C2429A18B3}" dt="2023-04-01T19:22:35.841" v="12" actId="1076"/>
        <pc:sldMkLst>
          <pc:docMk/>
          <pc:sldMk cId="383863683" sldId="284"/>
        </pc:sldMkLst>
        <pc:spChg chg="mod">
          <ac:chgData name="Chiao-yun Chung" userId="S::chiaoyun.chung@dcmail.ca::d436652d-071e-4c8e-aba3-f025b0229fad" providerId="AD" clId="Web-{9135E8E5-9E4F-4435-B5DC-02C2429A18B3}" dt="2023-04-01T19:22:35.841" v="12" actId="1076"/>
          <ac:spMkLst>
            <pc:docMk/>
            <pc:sldMk cId="383863683" sldId="284"/>
            <ac:spMk id="3" creationId="{28AEE8A0-2B02-981C-782E-D2584679BFFE}"/>
          </ac:spMkLst>
        </pc:spChg>
      </pc:sldChg>
      <pc:sldChg chg="add ord">
        <pc:chgData name="Chiao-yun Chung" userId="S::chiaoyun.chung@dcmail.ca::d436652d-071e-4c8e-aba3-f025b0229fad" providerId="AD" clId="Web-{9135E8E5-9E4F-4435-B5DC-02C2429A18B3}" dt="2023-04-01T19:21:59.826" v="4"/>
        <pc:sldMkLst>
          <pc:docMk/>
          <pc:sldMk cId="2341000311" sldId="285"/>
        </pc:sldMkLst>
      </pc:sldChg>
      <pc:sldChg chg="modSp add ord">
        <pc:chgData name="Chiao-yun Chung" userId="S::chiaoyun.chung@dcmail.ca::d436652d-071e-4c8e-aba3-f025b0229fad" providerId="AD" clId="Web-{9135E8E5-9E4F-4435-B5DC-02C2429A18B3}" dt="2023-04-01T19:25:13.873" v="47" actId="20577"/>
        <pc:sldMkLst>
          <pc:docMk/>
          <pc:sldMk cId="937508709" sldId="286"/>
        </pc:sldMkLst>
        <pc:spChg chg="mod">
          <ac:chgData name="Chiao-yun Chung" userId="S::chiaoyun.chung@dcmail.ca::d436652d-071e-4c8e-aba3-f025b0229fad" providerId="AD" clId="Web-{9135E8E5-9E4F-4435-B5DC-02C2429A18B3}" dt="2023-04-01T19:25:13.873" v="47" actId="20577"/>
          <ac:spMkLst>
            <pc:docMk/>
            <pc:sldMk cId="937508709" sldId="286"/>
            <ac:spMk id="2" creationId="{A0C9AC31-E505-FCF8-AB30-2ACCE2F1DC15}"/>
          </ac:spMkLst>
        </pc:spChg>
      </pc:sldChg>
      <pc:sldChg chg="add del">
        <pc:chgData name="Chiao-yun Chung" userId="S::chiaoyun.chung@dcmail.ca::d436652d-071e-4c8e-aba3-f025b0229fad" providerId="AD" clId="Web-{9135E8E5-9E4F-4435-B5DC-02C2429A18B3}" dt="2023-04-01T19:22:48.873" v="14"/>
        <pc:sldMkLst>
          <pc:docMk/>
          <pc:sldMk cId="2341669438" sldId="286"/>
        </pc:sldMkLst>
      </pc:sldChg>
      <pc:sldChg chg="add ord">
        <pc:chgData name="Chiao-yun Chung" userId="S::chiaoyun.chung@dcmail.ca::d436652d-071e-4c8e-aba3-f025b0229fad" providerId="AD" clId="Web-{9135E8E5-9E4F-4435-B5DC-02C2429A18B3}" dt="2023-04-01T19:23:26.951" v="26"/>
        <pc:sldMkLst>
          <pc:docMk/>
          <pc:sldMk cId="894569253" sldId="287"/>
        </pc:sldMkLst>
      </pc:sldChg>
      <pc:sldChg chg="add del">
        <pc:chgData name="Chiao-yun Chung" userId="S::chiaoyun.chung@dcmail.ca::d436652d-071e-4c8e-aba3-f025b0229fad" providerId="AD" clId="Web-{9135E8E5-9E4F-4435-B5DC-02C2429A18B3}" dt="2023-04-01T19:23:23.138" v="24"/>
        <pc:sldMkLst>
          <pc:docMk/>
          <pc:sldMk cId="1885042135" sldId="287"/>
        </pc:sldMkLst>
      </pc:sldChg>
      <pc:sldChg chg="add">
        <pc:chgData name="Chiao-yun Chung" userId="S::chiaoyun.chung@dcmail.ca::d436652d-071e-4c8e-aba3-f025b0229fad" providerId="AD" clId="Web-{9135E8E5-9E4F-4435-B5DC-02C2429A18B3}" dt="2023-04-01T19:23:31.732" v="27"/>
        <pc:sldMkLst>
          <pc:docMk/>
          <pc:sldMk cId="2641988843" sldId="288"/>
        </pc:sldMkLst>
      </pc:sldChg>
      <pc:sldChg chg="add ord">
        <pc:chgData name="Chiao-yun Chung" userId="S::chiaoyun.chung@dcmail.ca::d436652d-071e-4c8e-aba3-f025b0229fad" providerId="AD" clId="Web-{9135E8E5-9E4F-4435-B5DC-02C2429A18B3}" dt="2023-04-01T19:23:51.139" v="30"/>
        <pc:sldMkLst>
          <pc:docMk/>
          <pc:sldMk cId="3206043647" sldId="289"/>
        </pc:sldMkLst>
      </pc:sldChg>
      <pc:sldChg chg="add ord">
        <pc:chgData name="Chiao-yun Chung" userId="S::chiaoyun.chung@dcmail.ca::d436652d-071e-4c8e-aba3-f025b0229fad" providerId="AD" clId="Web-{9135E8E5-9E4F-4435-B5DC-02C2429A18B3}" dt="2023-04-01T19:24:09.467" v="36"/>
        <pc:sldMkLst>
          <pc:docMk/>
          <pc:sldMk cId="3408650692" sldId="290"/>
        </pc:sldMkLst>
      </pc:sldChg>
      <pc:sldChg chg="modSp add">
        <pc:chgData name="Chiao-yun Chung" userId="S::chiaoyun.chung@dcmail.ca::d436652d-071e-4c8e-aba3-f025b0229fad" providerId="AD" clId="Web-{9135E8E5-9E4F-4435-B5DC-02C2429A18B3}" dt="2023-04-01T19:24:29.373" v="39" actId="20577"/>
        <pc:sldMkLst>
          <pc:docMk/>
          <pc:sldMk cId="2715934032" sldId="291"/>
        </pc:sldMkLst>
        <pc:spChg chg="mod">
          <ac:chgData name="Chiao-yun Chung" userId="S::chiaoyun.chung@dcmail.ca::d436652d-071e-4c8e-aba3-f025b0229fad" providerId="AD" clId="Web-{9135E8E5-9E4F-4435-B5DC-02C2429A18B3}" dt="2023-04-01T19:24:29.373" v="39" actId="20577"/>
          <ac:spMkLst>
            <pc:docMk/>
            <pc:sldMk cId="2715934032" sldId="291"/>
            <ac:spMk id="3" creationId="{28AEE8A0-2B02-981C-782E-D2584679BFFE}"/>
          </ac:spMkLst>
        </pc:spChg>
      </pc:sldChg>
      <pc:sldChg chg="add del">
        <pc:chgData name="Chiao-yun Chung" userId="S::chiaoyun.chung@dcmail.ca::d436652d-071e-4c8e-aba3-f025b0229fad" providerId="AD" clId="Web-{9135E8E5-9E4F-4435-B5DC-02C2429A18B3}" dt="2023-04-01T19:24:53.623" v="45"/>
        <pc:sldMkLst>
          <pc:docMk/>
          <pc:sldMk cId="3808047456" sldId="292"/>
        </pc:sldMkLst>
      </pc:sldChg>
    </pc:docChg>
  </pc:docChgLst>
  <pc:docChgLst>
    <pc:chgData name="Bei Jia" userId="S::bei.jia@dcmail.ca::b530aed7-c6f3-4ad6-b4e6-323246793132" providerId="AD" clId="Web-{E85B1A9F-65C6-4DD9-943B-5A73ED686B89}"/>
    <pc:docChg chg="sldOrd">
      <pc:chgData name="Bei Jia" userId="S::bei.jia@dcmail.ca::b530aed7-c6f3-4ad6-b4e6-323246793132" providerId="AD" clId="Web-{E85B1A9F-65C6-4DD9-943B-5A73ED686B89}" dt="2023-04-11T00:10:32.816" v="2"/>
      <pc:docMkLst>
        <pc:docMk/>
      </pc:docMkLst>
      <pc:sldChg chg="ord">
        <pc:chgData name="Bei Jia" userId="S::bei.jia@dcmail.ca::b530aed7-c6f3-4ad6-b4e6-323246793132" providerId="AD" clId="Web-{E85B1A9F-65C6-4DD9-943B-5A73ED686B89}" dt="2023-04-11T00:10:32.816" v="2"/>
        <pc:sldMkLst>
          <pc:docMk/>
          <pc:sldMk cId="3206043647" sldId="289"/>
        </pc:sldMkLst>
      </pc:sldChg>
      <pc:sldChg chg="ord">
        <pc:chgData name="Bei Jia" userId="S::bei.jia@dcmail.ca::b530aed7-c6f3-4ad6-b4e6-323246793132" providerId="AD" clId="Web-{E85B1A9F-65C6-4DD9-943B-5A73ED686B89}" dt="2023-04-11T00:10:23.582" v="0"/>
        <pc:sldMkLst>
          <pc:docMk/>
          <pc:sldMk cId="3408650692" sldId="290"/>
        </pc:sldMkLst>
      </pc:sldChg>
      <pc:sldChg chg="ord">
        <pc:chgData name="Bei Jia" userId="S::bei.jia@dcmail.ca::b530aed7-c6f3-4ad6-b4e6-323246793132" providerId="AD" clId="Web-{E85B1A9F-65C6-4DD9-943B-5A73ED686B89}" dt="2023-04-11T00:10:24.707" v="1"/>
        <pc:sldMkLst>
          <pc:docMk/>
          <pc:sldMk cId="2715934032" sldId="291"/>
        </pc:sldMkLst>
      </pc:sldChg>
    </pc:docChg>
  </pc:docChgLst>
  <pc:docChgLst>
    <pc:chgData name="Chiao-yun Chung" userId="S::chiaoyun.chung@dcmail.ca::d436652d-071e-4c8e-aba3-f025b0229fad" providerId="AD" clId="Web-{F6847D16-7649-427C-9455-7E4317EF2100}"/>
    <pc:docChg chg="delSld modSld">
      <pc:chgData name="Chiao-yun Chung" userId="S::chiaoyun.chung@dcmail.ca::d436652d-071e-4c8e-aba3-f025b0229fad" providerId="AD" clId="Web-{F6847D16-7649-427C-9455-7E4317EF2100}" dt="2023-04-02T21:55:04.382" v="4"/>
      <pc:docMkLst>
        <pc:docMk/>
      </pc:docMkLst>
      <pc:sldChg chg="modSp">
        <pc:chgData name="Chiao-yun Chung" userId="S::chiaoyun.chung@dcmail.ca::d436652d-071e-4c8e-aba3-f025b0229fad" providerId="AD" clId="Web-{F6847D16-7649-427C-9455-7E4317EF2100}" dt="2023-04-02T21:54:57.523" v="2" actId="20577"/>
        <pc:sldMkLst>
          <pc:docMk/>
          <pc:sldMk cId="2341000311" sldId="285"/>
        </pc:sldMkLst>
        <pc:spChg chg="mod">
          <ac:chgData name="Chiao-yun Chung" userId="S::chiaoyun.chung@dcmail.ca::d436652d-071e-4c8e-aba3-f025b0229fad" providerId="AD" clId="Web-{F6847D16-7649-427C-9455-7E4317EF2100}" dt="2023-04-02T21:54:57.523" v="2" actId="20577"/>
          <ac:spMkLst>
            <pc:docMk/>
            <pc:sldMk cId="2341000311" sldId="285"/>
            <ac:spMk id="3" creationId="{28AEE8A0-2B02-981C-782E-D2584679BFFE}"/>
          </ac:spMkLst>
        </pc:spChg>
      </pc:sldChg>
      <pc:sldChg chg="del">
        <pc:chgData name="Chiao-yun Chung" userId="S::chiaoyun.chung@dcmail.ca::d436652d-071e-4c8e-aba3-f025b0229fad" providerId="AD" clId="Web-{F6847D16-7649-427C-9455-7E4317EF2100}" dt="2023-04-02T21:55:04.382" v="4"/>
        <pc:sldMkLst>
          <pc:docMk/>
          <pc:sldMk cId="894569253" sldId="287"/>
        </pc:sldMkLst>
      </pc:sldChg>
      <pc:sldChg chg="del">
        <pc:chgData name="Chiao-yun Chung" userId="S::chiaoyun.chung@dcmail.ca::d436652d-071e-4c8e-aba3-f025b0229fad" providerId="AD" clId="Web-{F6847D16-7649-427C-9455-7E4317EF2100}" dt="2023-04-02T21:55:02.476" v="3"/>
        <pc:sldMkLst>
          <pc:docMk/>
          <pc:sldMk cId="2641988843" sldId="28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1cf4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1cf4d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1cf4d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1cf4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1cf4d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1cf4d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1781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1cf4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1cf4d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1cf4d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548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1cf4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1cf4d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1cf4d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821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1b0abc8b1f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1b0abc8b1f_1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11b0abc8b1f_1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868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1cf4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1cf4d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1cf4d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9204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41cf4d8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41cf4d82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1241cf4d82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48543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5" name="Google Shape;125;p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2022/4/11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371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和字幕">
  <p:cSld name="图片和字幕"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914400"/>
            <a:ext cx="12192000" cy="5029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951621" y="1803214"/>
            <a:ext cx="6240379" cy="325288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title"/>
          </p:nvPr>
        </p:nvSpPr>
        <p:spPr>
          <a:xfrm>
            <a:off x="6494545" y="2028031"/>
            <a:ext cx="5058209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pic" idx="2"/>
          </p:nvPr>
        </p:nvSpPr>
        <p:spPr>
          <a:xfrm>
            <a:off x="542925" y="0"/>
            <a:ext cx="5408696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22" name="Google Shape;22;p2"/>
          <p:cNvSpPr txBox="1">
            <a:spLocks noGrp="1"/>
          </p:cNvSpPr>
          <p:nvPr>
            <p:ph type="body" idx="1"/>
          </p:nvPr>
        </p:nvSpPr>
        <p:spPr>
          <a:xfrm>
            <a:off x="6494463" y="2611438"/>
            <a:ext cx="5058209" cy="21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9932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4716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6536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503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08727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428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 ">
  <p:cSld name="标题和内容 ">
    <p:bg>
      <p:bgPr>
        <a:solidFill>
          <a:schemeClr val="lt2">
            <a:alpha val="40000"/>
          </a:schemeClr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0" y="0"/>
            <a:ext cx="12192000" cy="9863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50520" y="279792"/>
            <a:ext cx="11475720" cy="98630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82875" tIns="182875" rIns="18287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38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None/>
              <a:defRPr sz="2400" b="1" i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ftr" idx="11"/>
          </p:nvPr>
        </p:nvSpPr>
        <p:spPr>
          <a:xfrm>
            <a:off x="639247" y="6356350"/>
            <a:ext cx="751415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11011711" y="6356349"/>
            <a:ext cx="5321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638986" y="1470025"/>
            <a:ext cx="10904865" cy="470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59617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92815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4871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0412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18907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07573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329079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185557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2952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017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66046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6805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2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876B900-BEA0-45E7-B966-9AF51A69C959}" type="datetimeFigureOut">
              <a:rPr lang="en-CA" smtClean="0"/>
              <a:t>2023-04-13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6FFD915-6AD5-4161-A3B2-E6A1FD0C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060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76" r:id="rId1"/>
    <p:sldLayoutId id="2147484377" r:id="rId2"/>
    <p:sldLayoutId id="2147484378" r:id="rId3"/>
    <p:sldLayoutId id="2147484379" r:id="rId4"/>
    <p:sldLayoutId id="2147484380" r:id="rId5"/>
    <p:sldLayoutId id="2147484381" r:id="rId6"/>
    <p:sldLayoutId id="2147484382" r:id="rId7"/>
    <p:sldLayoutId id="2147484383" r:id="rId8"/>
    <p:sldLayoutId id="2147484384" r:id="rId9"/>
    <p:sldLayoutId id="2147484385" r:id="rId10"/>
    <p:sldLayoutId id="2147484386" r:id="rId11"/>
    <p:sldLayoutId id="2147484387" r:id="rId12"/>
    <p:sldLayoutId id="2147484388" r:id="rId13"/>
    <p:sldLayoutId id="2147484389" r:id="rId14"/>
    <p:sldLayoutId id="2147484390" r:id="rId15"/>
    <p:sldLayoutId id="2147484391" r:id="rId16"/>
    <p:sldLayoutId id="2147484392" r:id="rId17"/>
    <p:sldLayoutId id="214748439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6494463" y="1806690"/>
            <a:ext cx="5058209" cy="169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Database Design for Lake Ridge </a:t>
            </a:r>
            <a:br>
              <a:rPr lang="en-US" sz="3200">
                <a:solidFill>
                  <a:schemeClr val="lt1"/>
                </a:solidFill>
              </a:rPr>
            </a:br>
            <a:r>
              <a:rPr lang="en-US" sz="3200">
                <a:solidFill>
                  <a:schemeClr val="lt1"/>
                </a:solidFill>
              </a:rPr>
              <a:t>Community Hospital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6494475" y="3628925"/>
            <a:ext cx="55572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DBAS 5206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/>
              <a:t>Group 6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Bei J, Chiao C, Vishwa P, Yuqi Z</a:t>
            </a:r>
            <a:endParaRPr sz="2400"/>
          </a:p>
        </p:txBody>
      </p:sp>
      <p:pic>
        <p:nvPicPr>
          <p:cNvPr id="3" name="Picture 2" descr="Doctor writing on tablet with pen">
            <a:extLst>
              <a:ext uri="{FF2B5EF4-FFF2-40B4-BE49-F238E27FC236}">
                <a16:creationId xmlns:a16="http://schemas.microsoft.com/office/drawing/2014/main" id="{1777B6F4-76A4-7FC7-9A96-AD341AE04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03175"/>
            <a:ext cx="5964449" cy="31245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2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2093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The right questions to ask investors when fundraising in a down market |  TechCrunch">
            <a:extLst>
              <a:ext uri="{FF2B5EF4-FFF2-40B4-BE49-F238E27FC236}">
                <a16:creationId xmlns:a16="http://schemas.microsoft.com/office/drawing/2014/main" id="{FAA4D4F0-A42F-FD53-0969-BEB7EBD68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" r="25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795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8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39" name="Picture 3129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50" name="Picture 2" descr="Saying thank you- prayer by year 1 - Cuddington and Dinton School">
            <a:extLst>
              <a:ext uri="{FF2B5EF4-FFF2-40B4-BE49-F238E27FC236}">
                <a16:creationId xmlns:a16="http://schemas.microsoft.com/office/drawing/2014/main" id="{76448F7E-E521-C281-3E74-C42B628675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061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Presentation Background Images - Free Download on Freepik">
            <a:extLst>
              <a:ext uri="{FF2B5EF4-FFF2-40B4-BE49-F238E27FC236}">
                <a16:creationId xmlns:a16="http://schemas.microsoft.com/office/drawing/2014/main" id="{338F9B9B-9D27-4778-84A2-9AC147696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335774"/>
            <a:ext cx="11436824" cy="5378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/>
              <a:t>Introduction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E8A0-2B02-981C-782E-D2584679B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3" y="1473957"/>
            <a:ext cx="10904400" cy="3370997"/>
          </a:xfrm>
        </p:spPr>
        <p:txBody>
          <a:bodyPr>
            <a:noAutofit/>
          </a:bodyPr>
          <a:lstStyle/>
          <a:p>
            <a:pPr marL="50800" indent="0">
              <a:buNone/>
            </a:pPr>
            <a:r>
              <a:rPr lang="en-US" sz="2200">
                <a:solidFill>
                  <a:schemeClr val="accent6">
                    <a:lumMod val="50000"/>
                  </a:schemeClr>
                </a:solidFill>
              </a:rPr>
              <a:t>	</a:t>
            </a:r>
            <a:r>
              <a:rPr lang="en-US" sz="2200">
                <a:solidFill>
                  <a:schemeClr val="tx1"/>
                </a:solidFill>
              </a:rPr>
              <a:t>Durham Region as a whole as well as people from Oshawa are treated at Lake Ridge City Hospital, a hospital located in Oshawa. The hospital plans to call for expansion to 200 beds soon. Currently, LRCH is using a </a:t>
            </a:r>
            <a:r>
              <a:rPr lang="en-US" sz="2200" b="1">
                <a:solidFill>
                  <a:schemeClr val="tx1"/>
                </a:solidFill>
              </a:rPr>
              <a:t>batch-oriented system</a:t>
            </a:r>
            <a:r>
              <a:rPr lang="en-US" sz="2200">
                <a:solidFill>
                  <a:schemeClr val="tx1"/>
                </a:solidFill>
              </a:rPr>
              <a:t>, which means all the various dashboards, such as Patient Accounts, Billing, Financial Accounting, and Accounts Receivable are divided separately and NOT connected. </a:t>
            </a:r>
            <a:br>
              <a:rPr lang="en-US" sz="2200">
                <a:solidFill>
                  <a:schemeClr val="tx1"/>
                </a:solidFill>
              </a:rPr>
            </a:br>
            <a:endParaRPr lang="en-US" sz="220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n-US" sz="2200">
                <a:solidFill>
                  <a:schemeClr val="tx1"/>
                </a:solidFill>
              </a:rPr>
              <a:t>	Management at LRCH has recognized that the present information systems were not responsive to their needs. Our goal is to design a better development database system and get approval for being officially used in LRCH. </a:t>
            </a:r>
            <a:br>
              <a:rPr lang="en-US" sz="2200">
                <a:solidFill>
                  <a:schemeClr val="tx1"/>
                </a:solidFill>
              </a:rPr>
            </a:br>
            <a:endParaRPr lang="en-US" sz="2200">
              <a:solidFill>
                <a:schemeClr val="tx1"/>
              </a:solidFill>
            </a:endParaRPr>
          </a:p>
          <a:p>
            <a:pPr marL="50800" indent="0">
              <a:buNone/>
            </a:pPr>
            <a:r>
              <a:rPr lang="en-US" sz="2200">
                <a:solidFill>
                  <a:schemeClr val="tx1"/>
                </a:solidFill>
              </a:rPr>
              <a:t>	This presentation will demonstrate our mission statements, the current database issues and effects, new database design ideas, </a:t>
            </a:r>
            <a:r>
              <a:rPr lang="en-US" sz="2200"/>
              <a:t>newly designed database system (ERD), dashboards, and how our new database system will benefit LRCH.</a:t>
            </a:r>
          </a:p>
        </p:txBody>
      </p:sp>
    </p:spTree>
    <p:extLst>
      <p:ext uri="{BB962C8B-B14F-4D97-AF65-F5344CB8AC3E}">
        <p14:creationId xmlns:p14="http://schemas.microsoft.com/office/powerpoint/2010/main" val="2341000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resentation Background Images - Free Download on Freepik">
            <a:extLst>
              <a:ext uri="{FF2B5EF4-FFF2-40B4-BE49-F238E27FC236}">
                <a16:creationId xmlns:a16="http://schemas.microsoft.com/office/drawing/2014/main" id="{81215D4B-AA09-F5CA-85D7-C319A347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335774"/>
            <a:ext cx="11436824" cy="5378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/>
              <a:t>Mission Statement </a:t>
            </a:r>
            <a:r>
              <a:rPr lang="en-CA" b="0" i="0">
                <a:solidFill>
                  <a:srgbClr val="202124"/>
                </a:solidFill>
                <a:effectLst/>
                <a:latin typeface="Google Sans"/>
              </a:rPr>
              <a:t>⭐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E8A0-2B02-981C-782E-D2584679B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413" y="1473957"/>
            <a:ext cx="10904400" cy="3370997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CA" sz="3000">
                <a:effectLst/>
                <a:latin typeface="Calibri"/>
                <a:ea typeface="DengXian"/>
                <a:cs typeface="Times New Roman"/>
              </a:rPr>
              <a:t>Provides secure and efficient database solutions to support hospital data management by improving system efficiency and tracking capabilities</a:t>
            </a:r>
            <a:r>
              <a:rPr lang="en-CA" sz="3000">
                <a:latin typeface="Calibri"/>
                <a:ea typeface="DengXian"/>
                <a:cs typeface="Times New Roman"/>
              </a:rPr>
              <a:t>.</a:t>
            </a:r>
            <a:endParaRPr lang="en-CA" sz="300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CA" sz="2600">
              <a:latin typeface="Calibri"/>
              <a:ea typeface="DengXian"/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CA" sz="2600">
              <a:latin typeface="Calibri"/>
              <a:ea typeface="DengXian"/>
              <a:cs typeface="Times New Roman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endParaRPr lang="en-CA" sz="2600">
              <a:latin typeface="Calibri"/>
              <a:ea typeface="DengXian"/>
              <a:cs typeface="Times New Roman"/>
            </a:endParaRPr>
          </a:p>
          <a:p>
            <a:pPr marL="50800" indent="0">
              <a:buNone/>
            </a:pPr>
            <a:endParaRPr lang="en-US" sz="2600">
              <a:solidFill>
                <a:schemeClr val="tx1"/>
              </a:solidFill>
            </a:endParaRPr>
          </a:p>
        </p:txBody>
      </p:sp>
      <p:pic>
        <p:nvPicPr>
          <p:cNvPr id="6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FA9F0636-B7D2-8680-F336-3B282BD07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288" y="3707051"/>
            <a:ext cx="4079404" cy="26737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17813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resentation Background Images - Free Download on Freepik">
            <a:extLst>
              <a:ext uri="{FF2B5EF4-FFF2-40B4-BE49-F238E27FC236}">
                <a16:creationId xmlns:a16="http://schemas.microsoft.com/office/drawing/2014/main" id="{BC29CCBC-D4DB-922A-10A6-65B27DB6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225162"/>
            <a:ext cx="11436824" cy="54895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/>
              <a:t>Current Database System Issues &amp; Effects</a:t>
            </a:r>
            <a:endParaRPr sz="28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E8A0-2B02-981C-782E-D2584679B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194" y="1470025"/>
            <a:ext cx="11293053" cy="4706938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100">
                <a:solidFill>
                  <a:schemeClr val="tx1"/>
                </a:solidFill>
              </a:rPr>
              <a:t>The current system does not support the medical staff in recording or reporting the results of laboratory tests and procedures. This might lead to future disagreements. </a:t>
            </a:r>
            <a:br>
              <a:rPr lang="en-US" sz="2100"/>
            </a:br>
            <a:endParaRPr lang="en-US" sz="21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100">
                <a:solidFill>
                  <a:schemeClr val="tx1"/>
                </a:solidFill>
              </a:rPr>
              <a:t>All prescriptions are written on paper, there is a potential that they might go misplaced. </a:t>
            </a:r>
            <a:br>
              <a:rPr lang="en-US" sz="2100"/>
            </a:br>
            <a:endParaRPr lang="en-US" sz="21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100">
                <a:solidFill>
                  <a:schemeClr val="tx1"/>
                </a:solidFill>
              </a:rPr>
              <a:t>Since the entire system is batch-oriented, it does not support immediate system-wide access for processes like patient registration or inquiries regarding billing which can delay all sorts of things until the batches are executed overnight. </a:t>
            </a:r>
            <a:br>
              <a:rPr lang="en-US" sz="2100"/>
            </a:br>
            <a:endParaRPr lang="en-US" sz="21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100">
                <a:solidFill>
                  <a:schemeClr val="tx1"/>
                </a:solidFill>
              </a:rPr>
              <a:t>The system does not accumulate costs by department or cost center, making it quite hard to get an idea about the state of costs by department. 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210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100">
                <a:solidFill>
                  <a:schemeClr val="tx1"/>
                </a:solidFill>
              </a:rPr>
              <a:t>The system is inflexible and does not respond well to changing management needs. For instance, If any patient comes and wants to make changes frequently, it will take more than a day to process the changes.</a:t>
            </a:r>
          </a:p>
        </p:txBody>
      </p:sp>
    </p:spTree>
    <p:extLst>
      <p:ext uri="{BB962C8B-B14F-4D97-AF65-F5344CB8AC3E}">
        <p14:creationId xmlns:p14="http://schemas.microsoft.com/office/powerpoint/2010/main" val="383863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resentation Background Images - Free Download on Freepik">
            <a:extLst>
              <a:ext uri="{FF2B5EF4-FFF2-40B4-BE49-F238E27FC236}">
                <a16:creationId xmlns:a16="http://schemas.microsoft.com/office/drawing/2014/main" id="{0AA4E28F-090F-6887-6EB5-67491C92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335774"/>
            <a:ext cx="11436824" cy="5378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2800"/>
              <a:t> New Database System Ideas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E8A0-2B02-981C-782E-D2584679BF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986" y="1470025"/>
            <a:ext cx="10904865" cy="5109504"/>
          </a:xfrm>
        </p:spPr>
        <p:txBody>
          <a:bodyPr>
            <a:normAutofit/>
          </a:bodyPr>
          <a:lstStyle/>
          <a:p>
            <a:pPr marL="50800" indent="0">
              <a:buNone/>
            </a:pPr>
            <a:r>
              <a:rPr lang="en-US" sz="2300">
                <a:solidFill>
                  <a:schemeClr val="tx1"/>
                </a:solidFill>
              </a:rPr>
              <a:t>Our team has decided to create a system that is entirely separated into two components: </a:t>
            </a:r>
            <a:br>
              <a:rPr lang="en-US" sz="2300">
                <a:solidFill>
                  <a:schemeClr val="tx1"/>
                </a:solidFill>
              </a:rPr>
            </a:br>
            <a:endParaRPr lang="en-US" sz="2300">
              <a:solidFill>
                <a:schemeClr val="tx1"/>
              </a:solidFill>
            </a:endParaRPr>
          </a:p>
          <a:p>
            <a:pPr lvl="1">
              <a:buFont typeface="Wingdings"/>
              <a:buChar char="v"/>
            </a:pPr>
            <a:r>
              <a:rPr lang="en-US" sz="2300" b="1" u="sng">
                <a:solidFill>
                  <a:schemeClr val="accent6">
                    <a:lumMod val="50000"/>
                  </a:schemeClr>
                </a:solidFill>
              </a:rPr>
              <a:t>The room usage Dashboard displays:</a:t>
            </a:r>
            <a:br>
              <a:rPr lang="en-US" sz="2300" b="1" u="sng"/>
            </a:br>
            <a:r>
              <a:rPr lang="en-US" sz="2300"/>
              <a:t>All relevant information on each room, including the kind, location, and number of unoccupied rooms, and the date on which patients were discharged from each room. </a:t>
            </a:r>
            <a:br>
              <a:rPr lang="en-US" sz="2300" b="1" u="sng"/>
            </a:br>
            <a:endParaRPr lang="en-US" sz="2300" b="1" u="sng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buFont typeface="Wingdings"/>
              <a:buChar char="v"/>
            </a:pPr>
            <a:r>
              <a:rPr lang="en-US" sz="2300" b="1" u="sng">
                <a:solidFill>
                  <a:schemeClr val="accent6">
                    <a:lumMod val="50000"/>
                  </a:schemeClr>
                </a:solidFill>
              </a:rPr>
              <a:t>The physician-patient Dashboard displays:</a:t>
            </a:r>
            <a:br>
              <a:rPr lang="en-US" sz="2300" b="1" u="sng"/>
            </a:br>
            <a:r>
              <a:rPr lang="en-US" sz="2300"/>
              <a:t>All of the necessary patient details, physician details, report bill details, and transaction details for the entire day. </a:t>
            </a:r>
          </a:p>
          <a:p>
            <a:pPr lvl="1">
              <a:buFont typeface="Wingdings"/>
              <a:buChar char="v"/>
            </a:pPr>
            <a:endParaRPr lang="en-US" sz="23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550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eative Blue Brush Business Paint Pastel Powerpoint Background For Free  Download - Slidesdocs">
            <a:extLst>
              <a:ext uri="{FF2B5EF4-FFF2-40B4-BE49-F238E27FC236}">
                <a16:creationId xmlns:a16="http://schemas.microsoft.com/office/drawing/2014/main" id="{94D019BF-24D3-C8C2-7C51-3C932417C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11" y="1241946"/>
            <a:ext cx="11432523" cy="54864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8B7146-1A16-78B3-2C60-41938CF29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7682" y="1241946"/>
            <a:ext cx="9262667" cy="5438095"/>
          </a:xfrm>
          <a:prstGeom prst="rect">
            <a:avLst/>
          </a:prstGeom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What is this database look like? </a:t>
            </a:r>
            <a:endParaRPr sz="2800"/>
          </a:p>
        </p:txBody>
      </p:sp>
      <p:pic>
        <p:nvPicPr>
          <p:cNvPr id="10" name="Picture 9" descr="Doctor finger on chin">
            <a:extLst>
              <a:ext uri="{FF2B5EF4-FFF2-40B4-BE49-F238E27FC236}">
                <a16:creationId xmlns:a16="http://schemas.microsoft.com/office/drawing/2014/main" id="{1192D4E4-6D9E-2F61-1B92-5AC767CDA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1788" y="1713479"/>
            <a:ext cx="560857" cy="256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Woman in wheelchair on a call">
            <a:extLst>
              <a:ext uri="{FF2B5EF4-FFF2-40B4-BE49-F238E27FC236}">
                <a16:creationId xmlns:a16="http://schemas.microsoft.com/office/drawing/2014/main" id="{6B0BCD81-C2AB-91B3-8C80-0FEAD7157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7092" y="1319541"/>
            <a:ext cx="920425" cy="1735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 descr="Businesswoman sitting with hands on lap">
            <a:extLst>
              <a:ext uri="{FF2B5EF4-FFF2-40B4-BE49-F238E27FC236}">
                <a16:creationId xmlns:a16="http://schemas.microsoft.com/office/drawing/2014/main" id="{40FAFEB6-0311-7A69-0BE3-057D926587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911" y="4330690"/>
            <a:ext cx="1019506" cy="1993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 descr="Hospital bed in a room">
            <a:extLst>
              <a:ext uri="{FF2B5EF4-FFF2-40B4-BE49-F238E27FC236}">
                <a16:creationId xmlns:a16="http://schemas.microsoft.com/office/drawing/2014/main" id="{892F747D-3E94-C987-FFF5-3508C957D1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031" y="4570096"/>
            <a:ext cx="2016601" cy="13469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0604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resentation Background Images - Free Download on Freepik">
            <a:extLst>
              <a:ext uri="{FF2B5EF4-FFF2-40B4-BE49-F238E27FC236}">
                <a16:creationId xmlns:a16="http://schemas.microsoft.com/office/drawing/2014/main" id="{734352EF-A9EF-1436-B348-D80ED940B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335774"/>
            <a:ext cx="11436824" cy="5378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CA" sz="3200"/>
              <a:t>Dashboards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E8A0-2B02-981C-782E-D2584679B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07000"/>
              </a:lnSpc>
              <a:buNone/>
            </a:pPr>
            <a:r>
              <a:rPr lang="en-CA" sz="2400">
                <a:ea typeface="PMingLiU"/>
              </a:rPr>
              <a:t>Our database design includes data related to various fields in the hospital, which enables us to obtain all the necessary data to integrate into useful information and reports. </a:t>
            </a:r>
            <a:endParaRPr lang="en-CA" sz="2400">
              <a:solidFill>
                <a:schemeClr val="tx1"/>
              </a:solidFill>
              <a:ea typeface="PMingLiU"/>
            </a:endParaRPr>
          </a:p>
          <a:p>
            <a:pPr marL="0" indent="0">
              <a:lnSpc>
                <a:spcPct val="107000"/>
              </a:lnSpc>
              <a:buNone/>
            </a:pPr>
            <a:endParaRPr lang="en-CA" sz="1600">
              <a:solidFill>
                <a:schemeClr val="tx1"/>
              </a:solidFill>
              <a:ea typeface="PMingLiU"/>
            </a:endParaRPr>
          </a:p>
          <a:p>
            <a:pPr marL="0" indent="0">
              <a:lnSpc>
                <a:spcPct val="107000"/>
              </a:lnSpc>
              <a:buNone/>
            </a:pPr>
            <a:r>
              <a:rPr lang="en-CA" b="1">
                <a:solidFill>
                  <a:schemeClr val="tx1"/>
                </a:solidFill>
                <a:effectLst/>
                <a:ea typeface="PMingLiU"/>
                <a:cs typeface="Times New Roman"/>
              </a:rPr>
              <a:t>Overall Occupancy by Rooms</a:t>
            </a:r>
            <a:endParaRPr lang="en-CA" b="1">
              <a:solidFill>
                <a:schemeClr val="tx1"/>
              </a:solidFill>
            </a:endParaRP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en-CA" sz="2100">
                <a:solidFill>
                  <a:schemeClr val="tx1"/>
                </a:solidFill>
                <a:effectLst/>
                <a:ea typeface="PMingLiU"/>
                <a:cs typeface="Times New Roman"/>
              </a:rPr>
              <a:t>Overall Occupancy by Beds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en-CA" sz="2100">
                <a:solidFill>
                  <a:schemeClr val="tx1"/>
                </a:solidFill>
                <a:effectLst/>
                <a:ea typeface="PMingLiU"/>
                <a:cs typeface="Times New Roman"/>
              </a:rPr>
              <a:t>Occupancy by Room Type</a:t>
            </a:r>
          </a:p>
          <a:p>
            <a:pPr marL="800100" lvl="1" indent="-342900">
              <a:lnSpc>
                <a:spcPct val="107000"/>
              </a:lnSpc>
              <a:buFont typeface="Symbol" panose="05050102010706020507" pitchFamily="18" charset="2"/>
              <a:buChar char=""/>
            </a:pPr>
            <a:r>
              <a:rPr lang="en-CA" sz="2100">
                <a:solidFill>
                  <a:schemeClr val="tx1"/>
                </a:solidFill>
                <a:effectLst/>
                <a:ea typeface="PMingLiU"/>
                <a:cs typeface="Times New Roman"/>
              </a:rPr>
              <a:t># of Beds Discharging Patients Today</a:t>
            </a:r>
          </a:p>
          <a:p>
            <a:pPr marL="800100" lvl="1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"/>
            </a:pPr>
            <a:r>
              <a:rPr lang="en-CA" sz="2100">
                <a:solidFill>
                  <a:schemeClr val="tx1"/>
                </a:solidFill>
                <a:effectLst/>
                <a:ea typeface="PMingLiU"/>
                <a:cs typeface="Times New Roman"/>
              </a:rPr>
              <a:t># of Empty Rooms by Room Type</a:t>
            </a:r>
          </a:p>
          <a:p>
            <a:endParaRPr lang="en-CA" sz="200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650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Presentation Background Images - Free Download on Freepik">
            <a:extLst>
              <a:ext uri="{FF2B5EF4-FFF2-40B4-BE49-F238E27FC236}">
                <a16:creationId xmlns:a16="http://schemas.microsoft.com/office/drawing/2014/main" id="{2FB4A537-0660-407E-2C34-0374B5BB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335774"/>
            <a:ext cx="11436824" cy="5378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39413" y="483440"/>
            <a:ext cx="10904400" cy="583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CA" sz="3200"/>
              <a:t>Dashboards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E8A0-2B02-981C-782E-D2584679B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CA" sz="2800" b="1">
                <a:ea typeface="PMingLiU"/>
              </a:rPr>
              <a:t>Physician-Patient Dashboard</a:t>
            </a:r>
            <a:endParaRPr lang="en-US" sz="2800"/>
          </a:p>
          <a:p>
            <a:pPr marL="457200" lvl="1" indent="0">
              <a:buNone/>
            </a:pPr>
            <a:r>
              <a:rPr lang="en-CA">
                <a:solidFill>
                  <a:schemeClr val="tx1"/>
                </a:solidFill>
                <a:effectLst/>
                <a:ea typeface="PMingLiU"/>
              </a:rPr>
              <a:t>A physician should have a window in which they can:</a:t>
            </a:r>
            <a:endParaRPr lang="en-US">
              <a:solidFill>
                <a:schemeClr val="tx1"/>
              </a:solidFill>
              <a:ea typeface="PMingLiU"/>
            </a:endParaRPr>
          </a:p>
          <a:p>
            <a:pPr marL="800100" lvl="1" indent="-342900">
              <a:spcAft>
                <a:spcPts val="260"/>
              </a:spcAft>
              <a:buFont typeface="Symbol" panose="05050102010706020507" pitchFamily="18" charset="2"/>
              <a:buChar char=""/>
            </a:pPr>
            <a:r>
              <a:rPr lang="en-CA">
                <a:solidFill>
                  <a:schemeClr val="tx1"/>
                </a:solidFill>
                <a:effectLst/>
                <a:ea typeface="PMingLiU"/>
              </a:rPr>
              <a:t>be presented with all the patients of theirs currently in the hospital.</a:t>
            </a:r>
            <a:r>
              <a:rPr lang="en-CA">
                <a:solidFill>
                  <a:schemeClr val="tx1"/>
                </a:solidFill>
                <a:ea typeface="PMingLiU"/>
              </a:rPr>
              <a:t> </a:t>
            </a:r>
            <a:endParaRPr lang="en-CA"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800100" lvl="1" indent="-342900">
              <a:buFont typeface="Symbol" panose="05050102010706020507" pitchFamily="18" charset="2"/>
              <a:buChar char=""/>
            </a:pPr>
            <a:r>
              <a:rPr lang="en-CA">
                <a:solidFill>
                  <a:schemeClr val="tx1"/>
                </a:solidFill>
                <a:effectLst/>
                <a:ea typeface="PMingLiU"/>
              </a:rPr>
              <a:t>view individual patient details including:</a:t>
            </a:r>
            <a:r>
              <a:rPr lang="en-CA">
                <a:solidFill>
                  <a:schemeClr val="tx1"/>
                </a:solidFill>
                <a:ea typeface="PMingLiU"/>
              </a:rPr>
              <a:t> </a:t>
            </a:r>
            <a:endParaRPr lang="en-CA"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2057400" lvl="4" indent="-228600">
              <a:buFont typeface="Symbol" panose="05050102010706020507" pitchFamily="18" charset="2"/>
              <a:buChar char=""/>
            </a:pPr>
            <a:r>
              <a:rPr lang="en-CA" sz="2400">
                <a:solidFill>
                  <a:schemeClr val="tx1"/>
                </a:solidFill>
                <a:effectLst/>
                <a:ea typeface="PMingLiU"/>
              </a:rPr>
              <a:t>total number of appointments</a:t>
            </a:r>
          </a:p>
          <a:p>
            <a:pPr marL="2057400" lvl="4" indent="-228600">
              <a:buFont typeface="Symbol" panose="05050102010706020507" pitchFamily="18" charset="2"/>
              <a:buChar char=""/>
            </a:pPr>
            <a:r>
              <a:rPr lang="en-CA" sz="2400">
                <a:solidFill>
                  <a:schemeClr val="tx1"/>
                </a:solidFill>
                <a:effectLst/>
                <a:ea typeface="PMingLiU"/>
              </a:rPr>
              <a:t>personal data</a:t>
            </a:r>
          </a:p>
          <a:p>
            <a:pPr marL="2057400" lvl="4" indent="-228600">
              <a:buFont typeface="Symbol" panose="05050102010706020507" pitchFamily="18" charset="2"/>
              <a:buChar char=""/>
            </a:pPr>
            <a:r>
              <a:rPr lang="en-CA" sz="2400">
                <a:solidFill>
                  <a:schemeClr val="tx1"/>
                </a:solidFill>
                <a:effectLst/>
                <a:ea typeface="PMingLiU"/>
              </a:rPr>
              <a:t>previous and upcoming treatments</a:t>
            </a:r>
          </a:p>
          <a:p>
            <a:pPr marL="800100" lvl="1" indent="-342900">
              <a:spcAft>
                <a:spcPts val="260"/>
              </a:spcAft>
              <a:buFont typeface="Symbol" panose="05050102010706020507" pitchFamily="18" charset="2"/>
              <a:buChar char=""/>
            </a:pPr>
            <a:r>
              <a:rPr lang="en-CA">
                <a:solidFill>
                  <a:schemeClr val="tx1"/>
                </a:solidFill>
                <a:effectLst/>
                <a:ea typeface="PMingLiU"/>
              </a:rPr>
              <a:t>the ability to assign treatments to a patient.</a:t>
            </a:r>
            <a:r>
              <a:rPr lang="en-CA">
                <a:solidFill>
                  <a:schemeClr val="tx1"/>
                </a:solidFill>
                <a:ea typeface="PMingLiU"/>
              </a:rPr>
              <a:t> </a:t>
            </a:r>
            <a:endParaRPr lang="en-CA">
              <a:solidFill>
                <a:schemeClr val="tx1"/>
              </a:solidFill>
              <a:effectLst/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800100" lvl="1" indent="-342900">
              <a:buFont typeface="Symbol" panose="05050102010706020507" pitchFamily="18" charset="2"/>
              <a:buChar char=""/>
            </a:pPr>
            <a:r>
              <a:rPr lang="en-CA">
                <a:solidFill>
                  <a:schemeClr val="tx1"/>
                </a:solidFill>
                <a:effectLst/>
                <a:ea typeface="PMingLiU"/>
              </a:rPr>
              <a:t>have the option to save individual notes about a patient.</a:t>
            </a:r>
            <a:r>
              <a:rPr lang="en-CA">
                <a:solidFill>
                  <a:schemeClr val="tx1"/>
                </a:solidFill>
                <a:ea typeface="PMingLiU"/>
              </a:rPr>
              <a:t> </a:t>
            </a:r>
            <a:endParaRPr lang="en-CA">
              <a:solidFill>
                <a:schemeClr val="tx1"/>
              </a:solidFill>
              <a:effectLst/>
              <a:highlight>
                <a:srgbClr val="C0C0C0"/>
              </a:highlight>
              <a:latin typeface="Arial" panose="020B0604020202020204" pitchFamily="34" charset="0"/>
              <a:ea typeface="PMingLiU" panose="02020500000000000000" pitchFamily="18" charset="-120"/>
            </a:endParaRPr>
          </a:p>
          <a:p>
            <a:pPr marL="50800" indent="0">
              <a:buNone/>
            </a:pP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5934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Presentation Background Images - Free Download on Freepik">
            <a:extLst>
              <a:ext uri="{FF2B5EF4-FFF2-40B4-BE49-F238E27FC236}">
                <a16:creationId xmlns:a16="http://schemas.microsoft.com/office/drawing/2014/main" id="{5AFC582E-21BB-DDE1-708D-50DF2D9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7" y="1335774"/>
            <a:ext cx="11436824" cy="5378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639412" y="483440"/>
            <a:ext cx="7844187" cy="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400"/>
              <a:buFont typeface="Arial"/>
              <a:buNone/>
            </a:pPr>
            <a:r>
              <a:rPr lang="en-US" sz="2800">
                <a:solidFill>
                  <a:srgbClr val="F2F2F2"/>
                </a:solidFill>
              </a:rPr>
              <a:t>Why Us? </a:t>
            </a:r>
            <a:endParaRPr sz="2800">
              <a:solidFill>
                <a:srgbClr val="F2F2F2"/>
              </a:solidFill>
            </a:endParaRPr>
          </a:p>
        </p:txBody>
      </p:sp>
      <p:sp>
        <p:nvSpPr>
          <p:cNvPr id="13" name="AutoShape 3">
            <a:extLst>
              <a:ext uri="{FF2B5EF4-FFF2-40B4-BE49-F238E27FC236}">
                <a16:creationId xmlns:a16="http://schemas.microsoft.com/office/drawing/2014/main" id="{6DDD2A07-63F8-3965-8B9A-28148299A7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319" y="4125162"/>
            <a:ext cx="2930525" cy="1935162"/>
          </a:xfrm>
          <a:prstGeom prst="triangle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lIns="45720" rIns="45720" anchor="ctr"/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482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30000"/>
              </a:spcBef>
              <a:buClr>
                <a:schemeClr val="folHlink"/>
              </a:buClr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4" name="AutoShape 4">
            <a:extLst>
              <a:ext uri="{FF2B5EF4-FFF2-40B4-BE49-F238E27FC236}">
                <a16:creationId xmlns:a16="http://schemas.microsoft.com/office/drawing/2014/main" id="{9949BF69-F4AB-58E9-5A47-FE948EA91B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1994" y="4125162"/>
            <a:ext cx="2930525" cy="1935162"/>
          </a:xfrm>
          <a:prstGeom prst="triangle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45720" rIns="45720" anchor="ctr"/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30000"/>
              </a:spcBef>
              <a:buClr>
                <a:schemeClr val="folHlink"/>
              </a:buClr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96198AA5-5AEB-FD2B-2F63-3353C557E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2244" y="1793124"/>
            <a:ext cx="2928938" cy="1935163"/>
          </a:xfrm>
          <a:prstGeom prst="triangle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 w="6350">
            <a:solidFill>
              <a:schemeClr val="folHlink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folHlink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none" lIns="45720" rIns="45720" anchor="ctr"/>
          <a:lstStyle>
            <a:lvl1pPr marL="114300" indent="-1143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30000"/>
              </a:spcBef>
              <a:buClr>
                <a:schemeClr val="folHlink"/>
              </a:buClr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" name="Oval 6">
            <a:extLst>
              <a:ext uri="{FF2B5EF4-FFF2-40B4-BE49-F238E27FC236}">
                <a16:creationId xmlns:a16="http://schemas.microsoft.com/office/drawing/2014/main" id="{5253DF96-FBD8-3AAB-1EDC-89EEC536B9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6119" y="3840999"/>
            <a:ext cx="1882775" cy="170656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solidFill>
              <a:srgbClr val="0066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13500000" algn="ctr" rotWithShape="0">
                    <a:srgbClr val="006699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none" lIns="45720" rIns="45720" anchor="ctr"/>
          <a:lstStyle>
            <a:lvl1pPr marL="101600" indent="-101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30000"/>
              </a:spcBef>
            </a:pPr>
            <a:r>
              <a:rPr lang="en-GB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WHY US?</a:t>
            </a:r>
            <a:endParaRPr lang="en-AU" altLang="en-US" sz="3200" dirty="0">
              <a:latin typeface="Arial" panose="020B0604020202020204" pitchFamily="34" charset="0"/>
            </a:endParaRP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47207E14-5B9F-3923-3CF4-DE68F9C99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032" y="3072649"/>
            <a:ext cx="995362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 anchorCtr="1"/>
          <a:lstStyle/>
          <a:p>
            <a:pPr algn="ctr"/>
            <a:r>
              <a:rPr lang="en-GB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We Know </a:t>
            </a:r>
          </a:p>
          <a:p>
            <a:pPr algn="ctr"/>
            <a:r>
              <a:rPr lang="en-GB" altLang="zh-CN" sz="2400" b="1" dirty="0">
                <a:solidFill>
                  <a:schemeClr val="tx1"/>
                </a:solidFill>
                <a:ea typeface="宋体" panose="02010600030101010101" pitchFamily="2" charset="-122"/>
              </a:rPr>
              <a:t>Hospital</a:t>
            </a:r>
          </a:p>
        </p:txBody>
      </p:sp>
      <p:sp>
        <p:nvSpPr>
          <p:cNvPr id="18" name="Rectangle 8">
            <a:extLst>
              <a:ext uri="{FF2B5EF4-FFF2-40B4-BE49-F238E27FC236}">
                <a16:creationId xmlns:a16="http://schemas.microsoft.com/office/drawing/2014/main" id="{1CE5170F-D55B-50C2-BE30-4D58EB98B0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4682" y="5419768"/>
            <a:ext cx="995362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 anchorCtr="1"/>
          <a:lstStyle/>
          <a:p>
            <a:pPr algn="ctr"/>
            <a:r>
              <a:rPr lang="en-GB" altLang="zh-CN" sz="2400" b="1">
                <a:solidFill>
                  <a:schemeClr val="tx1"/>
                </a:solidFill>
                <a:ea typeface="宋体" panose="02010600030101010101" pitchFamily="2" charset="-122"/>
              </a:rPr>
              <a:t>We are from…</a:t>
            </a:r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78C81AE6-0DF3-8377-0A37-940DC83589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182" y="5419768"/>
            <a:ext cx="995362" cy="25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669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5720" rIns="45720" anchor="ctr" anchorCtr="1"/>
          <a:lstStyle/>
          <a:p>
            <a:pPr algn="ctr">
              <a:spcBef>
                <a:spcPct val="30000"/>
              </a:spcBef>
              <a:buClr>
                <a:schemeClr val="folHlink"/>
              </a:buClr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Strong and </a:t>
            </a:r>
          </a:p>
          <a:p>
            <a:pPr algn="ctr">
              <a:spcBef>
                <a:spcPct val="30000"/>
              </a:spcBef>
              <a:buClr>
                <a:schemeClr val="folHlink"/>
              </a:buClr>
            </a:pPr>
            <a:r>
              <a:rPr lang="en-US" altLang="en-US" sz="2400" b="1">
                <a:solidFill>
                  <a:schemeClr val="tx1"/>
                </a:solidFill>
                <a:latin typeface="Arial" panose="020B0604020202020204" pitchFamily="34" charset="0"/>
              </a:rPr>
              <a:t>Diversified Team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BB2743D-B122-6AE6-0923-1396090B5DA4}"/>
              </a:ext>
            </a:extLst>
          </p:cNvPr>
          <p:cNvSpPr txBox="1"/>
          <p:nvPr/>
        </p:nvSpPr>
        <p:spPr>
          <a:xfrm>
            <a:off x="8540631" y="3343472"/>
            <a:ext cx="139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/>
              <a:t>Bei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E9EA14-F78F-BA60-54CD-07FB986DB7D6}"/>
              </a:ext>
            </a:extLst>
          </p:cNvPr>
          <p:cNvSpPr txBox="1"/>
          <p:nvPr/>
        </p:nvSpPr>
        <p:spPr>
          <a:xfrm>
            <a:off x="10392824" y="3332586"/>
            <a:ext cx="139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/>
              <a:t>Chiao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2B5800-A209-6C51-9680-E9A747EC351A}"/>
              </a:ext>
            </a:extLst>
          </p:cNvPr>
          <p:cNvSpPr txBox="1"/>
          <p:nvPr/>
        </p:nvSpPr>
        <p:spPr>
          <a:xfrm>
            <a:off x="8540631" y="5598659"/>
            <a:ext cx="139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/>
              <a:t>Vishwa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74A028-DA16-9F8E-9276-B7EE97AA3504}"/>
              </a:ext>
            </a:extLst>
          </p:cNvPr>
          <p:cNvSpPr txBox="1"/>
          <p:nvPr/>
        </p:nvSpPr>
        <p:spPr>
          <a:xfrm>
            <a:off x="10392822" y="5593019"/>
            <a:ext cx="1396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400"/>
              <a:t>Yuqi</a:t>
            </a:r>
          </a:p>
        </p:txBody>
      </p:sp>
      <p:pic>
        <p:nvPicPr>
          <p:cNvPr id="34" name="Picture 33" descr="Logo&#10;&#10;Description automatically generated">
            <a:extLst>
              <a:ext uri="{FF2B5EF4-FFF2-40B4-BE49-F238E27FC236}">
                <a16:creationId xmlns:a16="http://schemas.microsoft.com/office/drawing/2014/main" id="{9560FF26-877B-28EB-5B73-AFE188D53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268" y="1782806"/>
            <a:ext cx="2829076" cy="1332348"/>
          </a:xfrm>
          <a:prstGeom prst="rect">
            <a:avLst/>
          </a:prstGeom>
        </p:spPr>
      </p:pic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070C5AC-24B2-AC04-D923-3772083DA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87" y="1832753"/>
            <a:ext cx="1447800" cy="1409700"/>
          </a:xfrm>
          <a:prstGeom prst="rect">
            <a:avLst/>
          </a:prstGeom>
        </p:spPr>
      </p:pic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6B21EF2-619C-3324-9F34-8437A68FD3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4779" y="1832754"/>
            <a:ext cx="1447800" cy="1409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266F1C7-5AA3-A823-A029-D356C1316B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6666" y="4022965"/>
            <a:ext cx="1447800" cy="1428750"/>
          </a:xfrm>
          <a:prstGeom prst="rect">
            <a:avLst/>
          </a:prstGeom>
        </p:spPr>
      </p:pic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0B1651F-C2CE-B600-FD71-1777C5B9C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7006" y="4109229"/>
            <a:ext cx="14478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8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/>
      <p:bldP spid="18" grpId="0"/>
      <p:bldP spid="19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c4ba1b-2df5-4e4f-bb56-6c735e568dc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46E1EE071CCC43B4616188E5B9C8DE" ma:contentTypeVersion="9" ma:contentTypeDescription="Create a new document." ma:contentTypeScope="" ma:versionID="9a5c4b890cd91fb697ee9587dc3b29d5">
  <xsd:schema xmlns:xsd="http://www.w3.org/2001/XMLSchema" xmlns:xs="http://www.w3.org/2001/XMLSchema" xmlns:p="http://schemas.microsoft.com/office/2006/metadata/properties" xmlns:ns2="b7c4ba1b-2df5-4e4f-bb56-6c735e568dcd" targetNamespace="http://schemas.microsoft.com/office/2006/metadata/properties" ma:root="true" ma:fieldsID="a969c18f4dd4f500949fe865e8fea0cd" ns2:_="">
    <xsd:import namespace="b7c4ba1b-2df5-4e4f-bb56-6c735e568dc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4ba1b-2df5-4e4f-bb56-6c735e568dc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f5e7cbd-6621-44f6-85e2-93ff577fb86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61A648-CD75-4F12-A00D-43D641600C56}">
  <ds:schemaRefs>
    <ds:schemaRef ds:uri="b7c4ba1b-2df5-4e4f-bb56-6c735e568dcd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CA39D9A-AAA5-4077-8620-0F5DEFCB4F2C}">
  <ds:schemaRefs>
    <ds:schemaRef ds:uri="b7c4ba1b-2df5-4e4f-bb56-6c735e568dc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3B4584B-822D-4C4D-B849-359E0E641DE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604</Words>
  <Application>Microsoft Office PowerPoint</Application>
  <PresentationFormat>Widescreen</PresentationFormat>
  <Paragraphs>62</Paragraphs>
  <Slides>11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主题​​</vt:lpstr>
      <vt:lpstr>Droplet</vt:lpstr>
      <vt:lpstr>Database Design for Lake Ridge  Community Hospital</vt:lpstr>
      <vt:lpstr>Introduction</vt:lpstr>
      <vt:lpstr>Mission Statement ⭐</vt:lpstr>
      <vt:lpstr>Current Database System Issues &amp; Effects</vt:lpstr>
      <vt:lpstr> New Database System Ideas</vt:lpstr>
      <vt:lpstr>What is this database look like? </vt:lpstr>
      <vt:lpstr>Dashboards</vt:lpstr>
      <vt:lpstr>Dashboards</vt:lpstr>
      <vt:lpstr>Why Us?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Stress Relief Room</dc:title>
  <dc:creator>User</dc:creator>
  <cp:lastModifiedBy>Stanley Zhou</cp:lastModifiedBy>
  <cp:revision>11</cp:revision>
  <dcterms:modified xsi:type="dcterms:W3CDTF">2023-04-13T14:40:58Z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0x0101007F46E1EE071CCC43B4616188E5B9C8DE</vt:lpwstr>
  </property>
  <property fmtid="{D5CDD505-2E9C-101B-9397-08002B2CF9AE}" pid="3" name="MediaServiceImageTags">
    <vt:lpwstr/>
  </property>
</Properties>
</file>